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314" r:id="rId3"/>
    <p:sldId id="259" r:id="rId4"/>
    <p:sldId id="261" r:id="rId5"/>
    <p:sldId id="297" r:id="rId6"/>
    <p:sldId id="299" r:id="rId7"/>
    <p:sldId id="296" r:id="rId8"/>
    <p:sldId id="317" r:id="rId9"/>
    <p:sldId id="300" r:id="rId10"/>
    <p:sldId id="301" r:id="rId11"/>
    <p:sldId id="316" r:id="rId12"/>
    <p:sldId id="331" r:id="rId13"/>
    <p:sldId id="309" r:id="rId14"/>
    <p:sldId id="329" r:id="rId15"/>
    <p:sldId id="330" r:id="rId16"/>
    <p:sldId id="303" r:id="rId17"/>
    <p:sldId id="302" r:id="rId18"/>
    <p:sldId id="319" r:id="rId19"/>
    <p:sldId id="318" r:id="rId20"/>
    <p:sldId id="305" r:id="rId21"/>
    <p:sldId id="306" r:id="rId22"/>
    <p:sldId id="307" r:id="rId23"/>
    <p:sldId id="308" r:id="rId24"/>
    <p:sldId id="310" r:id="rId25"/>
    <p:sldId id="304" r:id="rId26"/>
    <p:sldId id="311" r:id="rId27"/>
    <p:sldId id="324" r:id="rId28"/>
    <p:sldId id="325" r:id="rId29"/>
    <p:sldId id="322" r:id="rId30"/>
    <p:sldId id="326" r:id="rId31"/>
    <p:sldId id="327" r:id="rId32"/>
    <p:sldId id="328" r:id="rId33"/>
  </p:sldIdLst>
  <p:sldSz cx="9144000" cy="5143500" type="screen16x9"/>
  <p:notesSz cx="6858000" cy="9144000"/>
  <p:embeddedFontLst>
    <p:embeddedFont>
      <p:font typeface="Actor" panose="020B0604020202020204" charset="-93"/>
      <p:regular r:id="rId35"/>
    </p:embeddedFont>
    <p:embeddedFont>
      <p:font typeface="Bahnschrift SemiBold SemiConden" panose="020B0502040204020203" pitchFamily="34" charset="0"/>
      <p:bold r:id="rId36"/>
    </p:embeddedFont>
    <p:embeddedFont>
      <p:font typeface="DM Sans" pitchFamily="2" charset="0"/>
      <p:regular r:id="rId37"/>
      <p:bold r:id="rId38"/>
      <p:italic r:id="rId39"/>
      <p:boldItalic r:id="rId40"/>
    </p:embeddedFont>
    <p:embeddedFont>
      <p:font typeface="Impact" panose="020B0806030902050204" pitchFamily="34" charset="0"/>
      <p:regular r:id="rId41"/>
    </p:embeddedFont>
    <p:embeddedFont>
      <p:font typeface="Nunito Light" pitchFamily="2" charset="-93"/>
      <p:regular r:id="rId42"/>
      <p:italic r:id="rId43"/>
    </p:embeddedFont>
    <p:embeddedFont>
      <p:font typeface="Raleway" pitchFamily="2" charset="-93"/>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Symbol" panose="020B0502040204020203" pitchFamily="34" charset="0"/>
      <p:regular r:id="rId52"/>
    </p:embeddedFont>
    <p:embeddedFont>
      <p:font typeface="Segoe UI Variable Small Semibol" pitchFamily="2" charset="0"/>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6C6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1F23C-730D-4D79-BCC5-1537D3379092}">
  <a:tblStyle styleId="{7011F23C-730D-4D79-BCC5-1537D33790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8BFD24-441A-4CAC-91E7-517089A3373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60"/>
  </p:normalViewPr>
  <p:slideViewPr>
    <p:cSldViewPr snapToGrid="0">
      <p:cViewPr varScale="1">
        <p:scale>
          <a:sx n="103" d="100"/>
          <a:sy n="103" d="100"/>
        </p:scale>
        <p:origin x="83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9c79cf4c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23" name="Google Shape;1123;g29c79cf4c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a:extLst>
            <a:ext uri="{FF2B5EF4-FFF2-40B4-BE49-F238E27FC236}">
              <a16:creationId xmlns:a16="http://schemas.microsoft.com/office/drawing/2014/main" id="{BA7E78AF-BE58-0A50-28DD-A8BD680ACC57}"/>
            </a:ext>
          </a:extLst>
        </p:cNvPr>
        <p:cNvGrpSpPr/>
        <p:nvPr/>
      </p:nvGrpSpPr>
      <p:grpSpPr>
        <a:xfrm>
          <a:off x="0" y="0"/>
          <a:ext cx="0" cy="0"/>
          <a:chOff x="0" y="0"/>
          <a:chExt cx="0" cy="0"/>
        </a:xfrm>
      </p:grpSpPr>
      <p:sp>
        <p:nvSpPr>
          <p:cNvPr id="1359" name="Google Shape;1359;g29d198f1ee2_0_206:notes">
            <a:extLst>
              <a:ext uri="{FF2B5EF4-FFF2-40B4-BE49-F238E27FC236}">
                <a16:creationId xmlns:a16="http://schemas.microsoft.com/office/drawing/2014/main" id="{3DBF548C-E020-16E7-56DD-D7B82361A9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a:extLst>
              <a:ext uri="{FF2B5EF4-FFF2-40B4-BE49-F238E27FC236}">
                <a16:creationId xmlns:a16="http://schemas.microsoft.com/office/drawing/2014/main" id="{D3A38849-4C99-8905-5FCF-0F3C89296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37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21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EF223CE2-C2CD-4C39-FF61-6E857B7F87C2}"/>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C847940A-D898-8B6C-CCCF-8C6500AFF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92221C24-2A89-10F6-5AD1-1299FA1560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804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707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A08025DE-8D28-F75A-0FC3-D46DAEB0D43F}"/>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40F8ADEA-861B-E53B-8EC7-3510C8D479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CD9BE86E-B0B2-0AF3-7C96-320E7BD5F4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57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AE638B0B-3553-734C-4C18-CC57F19301D5}"/>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2E8E8355-A9AF-7F44-C53D-BE5B9EFA7D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11ADD7AB-971B-E1EE-4140-8A92D8DEE2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19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3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16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9d198f1ee2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47" name="Google Shape;1347;g29d198f1ee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813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779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C5A741CA-F821-5C22-3CFC-1BBF75653C5D}"/>
            </a:ext>
          </a:extLst>
        </p:cNvPr>
        <p:cNvGrpSpPr/>
        <p:nvPr/>
      </p:nvGrpSpPr>
      <p:grpSpPr>
        <a:xfrm>
          <a:off x="0" y="0"/>
          <a:ext cx="0" cy="0"/>
          <a:chOff x="0" y="0"/>
          <a:chExt cx="0" cy="0"/>
        </a:xfrm>
      </p:grpSpPr>
      <p:sp>
        <p:nvSpPr>
          <p:cNvPr id="95" name="Google Shape;95;g4dfce81f19_0_45:notes">
            <a:extLst>
              <a:ext uri="{FF2B5EF4-FFF2-40B4-BE49-F238E27FC236}">
                <a16:creationId xmlns:a16="http://schemas.microsoft.com/office/drawing/2014/main" id="{B289C5F0-1743-2C2E-FBDC-244A026CC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96" name="Google Shape;96;g4dfce81f19_0_45:notes">
            <a:extLst>
              <a:ext uri="{FF2B5EF4-FFF2-40B4-BE49-F238E27FC236}">
                <a16:creationId xmlns:a16="http://schemas.microsoft.com/office/drawing/2014/main" id="{5B38C0D0-578A-66E3-BECC-11ED468B4F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314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73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6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883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9d198f1e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36" name="Google Shape;1336;g29d198f1e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199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61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073BA426-5E98-8E9C-2C55-FB8465263CBB}"/>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6015DEB2-DA22-21CC-C542-9AE1EB17AF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7D368A06-A4E6-7534-A254-9D16191681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329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DFE5406E-CA98-FD4E-F934-F5D6D9AA4159}"/>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F6E65390-9D40-4936-D752-F36573514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E2C991E7-B53E-6C9C-C388-C93A5EED7A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04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428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a:extLst>
            <a:ext uri="{FF2B5EF4-FFF2-40B4-BE49-F238E27FC236}">
              <a16:creationId xmlns:a16="http://schemas.microsoft.com/office/drawing/2014/main" id="{E1FC6A04-47D8-14DA-090F-DC44F5E36735}"/>
            </a:ext>
          </a:extLst>
        </p:cNvPr>
        <p:cNvGrpSpPr/>
        <p:nvPr/>
      </p:nvGrpSpPr>
      <p:grpSpPr>
        <a:xfrm>
          <a:off x="0" y="0"/>
          <a:ext cx="0" cy="0"/>
          <a:chOff x="0" y="0"/>
          <a:chExt cx="0" cy="0"/>
        </a:xfrm>
      </p:grpSpPr>
      <p:sp>
        <p:nvSpPr>
          <p:cNvPr id="1359" name="Google Shape;1359;g29d198f1ee2_0_206:notes">
            <a:extLst>
              <a:ext uri="{FF2B5EF4-FFF2-40B4-BE49-F238E27FC236}">
                <a16:creationId xmlns:a16="http://schemas.microsoft.com/office/drawing/2014/main" id="{8F150763-A60A-8915-1E56-B9C4B07B7F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a:extLst>
              <a:ext uri="{FF2B5EF4-FFF2-40B4-BE49-F238E27FC236}">
                <a16:creationId xmlns:a16="http://schemas.microsoft.com/office/drawing/2014/main" id="{F7E13A1F-CC2A-83D2-9479-4FAE5063D9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840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a:extLst>
            <a:ext uri="{FF2B5EF4-FFF2-40B4-BE49-F238E27FC236}">
              <a16:creationId xmlns:a16="http://schemas.microsoft.com/office/drawing/2014/main" id="{5E2BF44B-C392-F124-A57F-3FC9F556FF27}"/>
            </a:ext>
          </a:extLst>
        </p:cNvPr>
        <p:cNvGrpSpPr/>
        <p:nvPr/>
      </p:nvGrpSpPr>
      <p:grpSpPr>
        <a:xfrm>
          <a:off x="0" y="0"/>
          <a:ext cx="0" cy="0"/>
          <a:chOff x="0" y="0"/>
          <a:chExt cx="0" cy="0"/>
        </a:xfrm>
      </p:grpSpPr>
      <p:sp>
        <p:nvSpPr>
          <p:cNvPr id="1122" name="Google Shape;1122;g29c79cf4c0e_0_0:notes">
            <a:extLst>
              <a:ext uri="{FF2B5EF4-FFF2-40B4-BE49-F238E27FC236}">
                <a16:creationId xmlns:a16="http://schemas.microsoft.com/office/drawing/2014/main" id="{1263D2AD-0959-B547-4857-62BD4A6423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23" name="Google Shape;1123;g29c79cf4c0e_0_0:notes">
            <a:extLst>
              <a:ext uri="{FF2B5EF4-FFF2-40B4-BE49-F238E27FC236}">
                <a16:creationId xmlns:a16="http://schemas.microsoft.com/office/drawing/2014/main" id="{03137ECD-48BA-7C58-51D2-E35EDAA86D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58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236" name="Google Shape;12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4132FB65-A288-D9D0-B509-7EEAB4B065AE}"/>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584CF442-8864-FE13-FDE8-89F943BAB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2BF2CC68-3C0B-C554-8F78-F32765461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35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DE170C77-704F-36F6-9197-88C56B7AD36A}"/>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21EA6CED-151E-3E09-891A-6396EA1F40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00F40C7B-2C42-151B-86F6-B6BCC70CE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32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a:extLst>
            <a:ext uri="{FF2B5EF4-FFF2-40B4-BE49-F238E27FC236}">
              <a16:creationId xmlns:a16="http://schemas.microsoft.com/office/drawing/2014/main" id="{F00CFE00-4074-A253-244A-561CA56EBE3F}"/>
            </a:ext>
          </a:extLst>
        </p:cNvPr>
        <p:cNvGrpSpPr/>
        <p:nvPr/>
      </p:nvGrpSpPr>
      <p:grpSpPr>
        <a:xfrm>
          <a:off x="0" y="0"/>
          <a:ext cx="0" cy="0"/>
          <a:chOff x="0" y="0"/>
          <a:chExt cx="0" cy="0"/>
        </a:xfrm>
      </p:grpSpPr>
      <p:sp>
        <p:nvSpPr>
          <p:cNvPr id="1509" name="Google Shape;1509;g29d198f1ee2_0_320:notes">
            <a:extLst>
              <a:ext uri="{FF2B5EF4-FFF2-40B4-BE49-F238E27FC236}">
                <a16:creationId xmlns:a16="http://schemas.microsoft.com/office/drawing/2014/main" id="{004CEA71-9BEF-3DC8-3369-69F957DEB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510" name="Google Shape;1510;g29d198f1ee2_0_320:notes">
            <a:extLst>
              <a:ext uri="{FF2B5EF4-FFF2-40B4-BE49-F238E27FC236}">
                <a16:creationId xmlns:a16="http://schemas.microsoft.com/office/drawing/2014/main" id="{C4349042-23E9-5947-C589-0D14B36D10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7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BC97ABAF-3C49-F8E1-024B-8CFF00C255BF}"/>
            </a:ext>
          </a:extLst>
        </p:cNvPr>
        <p:cNvGrpSpPr/>
        <p:nvPr/>
      </p:nvGrpSpPr>
      <p:grpSpPr>
        <a:xfrm>
          <a:off x="0" y="0"/>
          <a:ext cx="0" cy="0"/>
          <a:chOff x="0" y="0"/>
          <a:chExt cx="0" cy="0"/>
        </a:xfrm>
      </p:grpSpPr>
      <p:sp>
        <p:nvSpPr>
          <p:cNvPr id="1318" name="Google Shape;1318;g54dda1946d_6_332:notes">
            <a:extLst>
              <a:ext uri="{FF2B5EF4-FFF2-40B4-BE49-F238E27FC236}">
                <a16:creationId xmlns:a16="http://schemas.microsoft.com/office/drawing/2014/main" id="{7EC21F12-3438-B611-E9C6-5425103A99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9" name="Google Shape;1319;g54dda1946d_6_332:notes">
            <a:extLst>
              <a:ext uri="{FF2B5EF4-FFF2-40B4-BE49-F238E27FC236}">
                <a16:creationId xmlns:a16="http://schemas.microsoft.com/office/drawing/2014/main" id="{24EE53E1-0036-157B-94F0-BED0351E52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1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9d198f1ee2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9d198f1ee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15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a:extLst>
            <a:ext uri="{FF2B5EF4-FFF2-40B4-BE49-F238E27FC236}">
              <a16:creationId xmlns:a16="http://schemas.microsoft.com/office/drawing/2014/main" id="{4CC898EA-7177-F50D-60EB-9404C32CA035}"/>
            </a:ext>
          </a:extLst>
        </p:cNvPr>
        <p:cNvGrpSpPr/>
        <p:nvPr/>
      </p:nvGrpSpPr>
      <p:grpSpPr>
        <a:xfrm>
          <a:off x="0" y="0"/>
          <a:ext cx="0" cy="0"/>
          <a:chOff x="0" y="0"/>
          <a:chExt cx="0" cy="0"/>
        </a:xfrm>
      </p:grpSpPr>
      <p:sp>
        <p:nvSpPr>
          <p:cNvPr id="1359" name="Google Shape;1359;g29d198f1ee2_0_206:notes">
            <a:extLst>
              <a:ext uri="{FF2B5EF4-FFF2-40B4-BE49-F238E27FC236}">
                <a16:creationId xmlns:a16="http://schemas.microsoft.com/office/drawing/2014/main" id="{3CF9AAE1-367E-2816-0656-C85F9D46D7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60" name="Google Shape;1360;g29d198f1ee2_0_206:notes">
            <a:extLst>
              <a:ext uri="{FF2B5EF4-FFF2-40B4-BE49-F238E27FC236}">
                <a16:creationId xmlns:a16="http://schemas.microsoft.com/office/drawing/2014/main" id="{86E9A076-A558-C203-6FF8-F3F561934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8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09088"/>
            <a:ext cx="4156200" cy="2249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3000"/>
              <a:buNone/>
              <a:defRPr sz="4500"/>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341" y="3458513"/>
            <a:ext cx="41562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183575" y="539500"/>
            <a:ext cx="3960300" cy="4064400"/>
          </a:xfrm>
          <a:prstGeom prst="snip2DiagRect">
            <a:avLst>
              <a:gd name="adj1" fmla="val 0"/>
              <a:gd name="adj2" fmla="val 16667"/>
            </a:avLst>
          </a:prstGeom>
          <a:noFill/>
          <a:ln>
            <a:noFill/>
          </a:ln>
        </p:spPr>
        <p:txBody>
          <a:bodyPr/>
          <a:lstStyle/>
          <a:p>
            <a:endParaRPr lang="en-US"/>
          </a:p>
        </p:txBody>
      </p:sp>
      <p:grpSp>
        <p:nvGrpSpPr>
          <p:cNvPr id="12" name="Google Shape;12;p2"/>
          <p:cNvGrpSpPr/>
          <p:nvPr/>
        </p:nvGrpSpPr>
        <p:grpSpPr>
          <a:xfrm>
            <a:off x="-320100" y="118"/>
            <a:ext cx="4891350" cy="5119819"/>
            <a:chOff x="-320100" y="118"/>
            <a:chExt cx="4891350" cy="5119819"/>
          </a:xfrm>
        </p:grpSpPr>
        <p:grpSp>
          <p:nvGrpSpPr>
            <p:cNvPr id="13" name="Google Shape;13;p2"/>
            <p:cNvGrpSpPr/>
            <p:nvPr/>
          </p:nvGrpSpPr>
          <p:grpSpPr>
            <a:xfrm>
              <a:off x="-320100" y="4088063"/>
              <a:ext cx="1033462" cy="1031875"/>
              <a:chOff x="422275" y="2508250"/>
              <a:chExt cx="1033462" cy="1031875"/>
            </a:xfrm>
          </p:grpSpPr>
          <p:sp>
            <p:nvSpPr>
              <p:cNvPr id="14" name="Google Shape;14;p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rot="10800000">
              <a:off x="168" y="118"/>
              <a:ext cx="1787985" cy="1790153"/>
              <a:chOff x="4087813" y="1714500"/>
              <a:chExt cx="1309688" cy="1311275"/>
            </a:xfrm>
          </p:grpSpPr>
          <p:sp>
            <p:nvSpPr>
              <p:cNvPr id="44" name="Google Shape;44;p2"/>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52" name="Google Shape;52;p2"/>
            <p:cNvCxnSpPr/>
            <p:nvPr/>
          </p:nvCxnSpPr>
          <p:spPr>
            <a:xfrm>
              <a:off x="1788150" y="4604000"/>
              <a:ext cx="27831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20"/>
        <p:cNvGrpSpPr/>
        <p:nvPr/>
      </p:nvGrpSpPr>
      <p:grpSpPr>
        <a:xfrm>
          <a:off x="0" y="0"/>
          <a:ext cx="0" cy="0"/>
          <a:chOff x="0" y="0"/>
          <a:chExt cx="0" cy="0"/>
        </a:xfrm>
      </p:grpSpPr>
      <p:sp>
        <p:nvSpPr>
          <p:cNvPr id="721" name="Google Shape;72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2" name="Google Shape;722;p18"/>
          <p:cNvSpPr txBox="1">
            <a:spLocks noGrp="1"/>
          </p:cNvSpPr>
          <p:nvPr>
            <p:ph type="subTitle" idx="1"/>
          </p:nvPr>
        </p:nvSpPr>
        <p:spPr>
          <a:xfrm>
            <a:off x="713225" y="1710160"/>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3" name="Google Shape;723;p18"/>
          <p:cNvSpPr txBox="1">
            <a:spLocks noGrp="1"/>
          </p:cNvSpPr>
          <p:nvPr>
            <p:ph type="subTitle" idx="2"/>
          </p:nvPr>
        </p:nvSpPr>
        <p:spPr>
          <a:xfrm>
            <a:off x="3519805" y="1710160"/>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4" name="Google Shape;724;p18"/>
          <p:cNvSpPr txBox="1">
            <a:spLocks noGrp="1"/>
          </p:cNvSpPr>
          <p:nvPr>
            <p:ph type="subTitle" idx="3"/>
          </p:nvPr>
        </p:nvSpPr>
        <p:spPr>
          <a:xfrm>
            <a:off x="713225" y="3440452"/>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5" name="Google Shape;725;p18"/>
          <p:cNvSpPr txBox="1">
            <a:spLocks noGrp="1"/>
          </p:cNvSpPr>
          <p:nvPr>
            <p:ph type="subTitle" idx="4"/>
          </p:nvPr>
        </p:nvSpPr>
        <p:spPr>
          <a:xfrm>
            <a:off x="3519805" y="3440452"/>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6" name="Google Shape;726;p18"/>
          <p:cNvSpPr txBox="1">
            <a:spLocks noGrp="1"/>
          </p:cNvSpPr>
          <p:nvPr>
            <p:ph type="subTitle" idx="5"/>
          </p:nvPr>
        </p:nvSpPr>
        <p:spPr>
          <a:xfrm>
            <a:off x="6326410" y="1710160"/>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7" name="Google Shape;727;p18"/>
          <p:cNvSpPr txBox="1">
            <a:spLocks noGrp="1"/>
          </p:cNvSpPr>
          <p:nvPr>
            <p:ph type="subTitle" idx="6"/>
          </p:nvPr>
        </p:nvSpPr>
        <p:spPr>
          <a:xfrm>
            <a:off x="6326410" y="3440452"/>
            <a:ext cx="20976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8" name="Google Shape;728;p18"/>
          <p:cNvSpPr txBox="1">
            <a:spLocks noGrp="1"/>
          </p:cNvSpPr>
          <p:nvPr>
            <p:ph type="subTitle" idx="7"/>
          </p:nvPr>
        </p:nvSpPr>
        <p:spPr>
          <a:xfrm>
            <a:off x="713225" y="1412475"/>
            <a:ext cx="209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9" name="Google Shape;729;p18"/>
          <p:cNvSpPr txBox="1">
            <a:spLocks noGrp="1"/>
          </p:cNvSpPr>
          <p:nvPr>
            <p:ph type="subTitle" idx="8"/>
          </p:nvPr>
        </p:nvSpPr>
        <p:spPr>
          <a:xfrm>
            <a:off x="3519805" y="1412475"/>
            <a:ext cx="209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0" name="Google Shape;730;p18"/>
          <p:cNvSpPr txBox="1">
            <a:spLocks noGrp="1"/>
          </p:cNvSpPr>
          <p:nvPr>
            <p:ph type="subTitle" idx="9"/>
          </p:nvPr>
        </p:nvSpPr>
        <p:spPr>
          <a:xfrm>
            <a:off x="6326410" y="1412475"/>
            <a:ext cx="209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1" name="Google Shape;731;p18"/>
          <p:cNvSpPr txBox="1">
            <a:spLocks noGrp="1"/>
          </p:cNvSpPr>
          <p:nvPr>
            <p:ph type="subTitle" idx="13"/>
          </p:nvPr>
        </p:nvSpPr>
        <p:spPr>
          <a:xfrm>
            <a:off x="713225" y="3139549"/>
            <a:ext cx="209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2" name="Google Shape;732;p18"/>
          <p:cNvSpPr txBox="1">
            <a:spLocks noGrp="1"/>
          </p:cNvSpPr>
          <p:nvPr>
            <p:ph type="subTitle" idx="14"/>
          </p:nvPr>
        </p:nvSpPr>
        <p:spPr>
          <a:xfrm>
            <a:off x="3519805" y="3139553"/>
            <a:ext cx="209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3" name="Google Shape;733;p18"/>
          <p:cNvSpPr txBox="1">
            <a:spLocks noGrp="1"/>
          </p:cNvSpPr>
          <p:nvPr>
            <p:ph type="subTitle" idx="15"/>
          </p:nvPr>
        </p:nvSpPr>
        <p:spPr>
          <a:xfrm>
            <a:off x="6326410" y="3139553"/>
            <a:ext cx="209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34" name="Google Shape;734;p18"/>
          <p:cNvGrpSpPr/>
          <p:nvPr/>
        </p:nvGrpSpPr>
        <p:grpSpPr>
          <a:xfrm>
            <a:off x="-413392" y="90338"/>
            <a:ext cx="9744318" cy="5076432"/>
            <a:chOff x="-413392" y="90338"/>
            <a:chExt cx="9744318" cy="5076432"/>
          </a:xfrm>
        </p:grpSpPr>
        <p:grpSp>
          <p:nvGrpSpPr>
            <p:cNvPr id="735" name="Google Shape;735;p18"/>
            <p:cNvGrpSpPr/>
            <p:nvPr/>
          </p:nvGrpSpPr>
          <p:grpSpPr>
            <a:xfrm>
              <a:off x="8430781" y="90338"/>
              <a:ext cx="900146" cy="898301"/>
              <a:chOff x="1120775" y="368300"/>
              <a:chExt cx="744538" cy="742950"/>
            </a:xfrm>
          </p:grpSpPr>
          <p:sp>
            <p:nvSpPr>
              <p:cNvPr id="736" name="Google Shape;736;p18"/>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8"/>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8"/>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8"/>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8"/>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8"/>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8"/>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8"/>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8"/>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8"/>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4" name="Google Shape;794;p18"/>
            <p:cNvGrpSpPr/>
            <p:nvPr/>
          </p:nvGrpSpPr>
          <p:grpSpPr>
            <a:xfrm>
              <a:off x="-413392" y="4041395"/>
              <a:ext cx="1126610" cy="1125375"/>
              <a:chOff x="5502275" y="4098925"/>
              <a:chExt cx="1449389" cy="1447800"/>
            </a:xfrm>
          </p:grpSpPr>
          <p:sp>
            <p:nvSpPr>
              <p:cNvPr id="795" name="Google Shape;795;p18"/>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33"/>
        <p:cNvGrpSpPr/>
        <p:nvPr/>
      </p:nvGrpSpPr>
      <p:grpSpPr>
        <a:xfrm>
          <a:off x="0" y="0"/>
          <a:ext cx="0" cy="0"/>
          <a:chOff x="0" y="0"/>
          <a:chExt cx="0" cy="0"/>
        </a:xfrm>
      </p:grpSpPr>
      <p:grpSp>
        <p:nvGrpSpPr>
          <p:cNvPr id="834" name="Google Shape;834;p20"/>
          <p:cNvGrpSpPr/>
          <p:nvPr/>
        </p:nvGrpSpPr>
        <p:grpSpPr>
          <a:xfrm>
            <a:off x="8689327" y="4154888"/>
            <a:ext cx="900146" cy="898301"/>
            <a:chOff x="1120775" y="368300"/>
            <a:chExt cx="744538" cy="742950"/>
          </a:xfrm>
        </p:grpSpPr>
        <p:sp>
          <p:nvSpPr>
            <p:cNvPr id="835" name="Google Shape;835;p20"/>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0"/>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0"/>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0"/>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0"/>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0"/>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0"/>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0"/>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0"/>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0"/>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0"/>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0"/>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0"/>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0"/>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0"/>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0"/>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0"/>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0"/>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0"/>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0"/>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0"/>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0"/>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0"/>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0"/>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0"/>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0"/>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0"/>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0"/>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0"/>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0"/>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0"/>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0"/>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0"/>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0"/>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0"/>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0"/>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0"/>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0"/>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0"/>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0"/>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0"/>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0"/>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0"/>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0"/>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0"/>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0"/>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0"/>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0"/>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0"/>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0"/>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0"/>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0"/>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0"/>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0"/>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0"/>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0"/>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0"/>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20"/>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3" name="Google Shape;893;p20"/>
          <p:cNvGrpSpPr/>
          <p:nvPr/>
        </p:nvGrpSpPr>
        <p:grpSpPr>
          <a:xfrm>
            <a:off x="200268" y="-7"/>
            <a:ext cx="8943737" cy="4873707"/>
            <a:chOff x="200268" y="-7"/>
            <a:chExt cx="8943737" cy="4873707"/>
          </a:xfrm>
        </p:grpSpPr>
        <p:cxnSp>
          <p:nvCxnSpPr>
            <p:cNvPr id="894" name="Google Shape;894;p20"/>
            <p:cNvCxnSpPr/>
            <p:nvPr/>
          </p:nvCxnSpPr>
          <p:spPr>
            <a:xfrm>
              <a:off x="713221" y="4873700"/>
              <a:ext cx="2783100" cy="0"/>
            </a:xfrm>
            <a:prstGeom prst="straightConnector1">
              <a:avLst/>
            </a:prstGeom>
            <a:noFill/>
            <a:ln w="19050" cap="flat" cmpd="sng">
              <a:solidFill>
                <a:schemeClr val="lt2"/>
              </a:solidFill>
              <a:prstDash val="solid"/>
              <a:round/>
              <a:headEnd type="none" w="med" len="med"/>
              <a:tailEnd type="none" w="med" len="med"/>
            </a:ln>
          </p:spPr>
        </p:cxnSp>
        <p:grpSp>
          <p:nvGrpSpPr>
            <p:cNvPr id="895" name="Google Shape;895;p20"/>
            <p:cNvGrpSpPr/>
            <p:nvPr/>
          </p:nvGrpSpPr>
          <p:grpSpPr>
            <a:xfrm rot="10800000" flipH="1">
              <a:off x="7356019" y="-7"/>
              <a:ext cx="1787985" cy="1790153"/>
              <a:chOff x="4087813" y="1714500"/>
              <a:chExt cx="1309688" cy="1311275"/>
            </a:xfrm>
          </p:grpSpPr>
          <p:sp>
            <p:nvSpPr>
              <p:cNvPr id="896" name="Google Shape;896;p20"/>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0"/>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0"/>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0"/>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0"/>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0"/>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0"/>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0"/>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0"/>
            <p:cNvGrpSpPr/>
            <p:nvPr/>
          </p:nvGrpSpPr>
          <p:grpSpPr>
            <a:xfrm flipH="1">
              <a:off x="200268" y="145611"/>
              <a:ext cx="1025928" cy="248431"/>
              <a:chOff x="4287838" y="1025525"/>
              <a:chExt cx="708025" cy="171450"/>
            </a:xfrm>
          </p:grpSpPr>
          <p:sp>
            <p:nvSpPr>
              <p:cNvPr id="905" name="Google Shape;905;p20"/>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0"/>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0"/>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0"/>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0"/>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0"/>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0"/>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0"/>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0"/>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0"/>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15" name="Google Shape;91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63"/>
        <p:cNvGrpSpPr/>
        <p:nvPr/>
      </p:nvGrpSpPr>
      <p:grpSpPr>
        <a:xfrm>
          <a:off x="0" y="0"/>
          <a:ext cx="0" cy="0"/>
          <a:chOff x="0" y="0"/>
          <a:chExt cx="0" cy="0"/>
        </a:xfrm>
      </p:grpSpPr>
      <p:grpSp>
        <p:nvGrpSpPr>
          <p:cNvPr id="964" name="Google Shape;964;p23"/>
          <p:cNvGrpSpPr/>
          <p:nvPr/>
        </p:nvGrpSpPr>
        <p:grpSpPr>
          <a:xfrm>
            <a:off x="8689327" y="4154888"/>
            <a:ext cx="900146" cy="898301"/>
            <a:chOff x="1120775" y="368300"/>
            <a:chExt cx="744538" cy="742950"/>
          </a:xfrm>
        </p:grpSpPr>
        <p:sp>
          <p:nvSpPr>
            <p:cNvPr id="965" name="Google Shape;965;p23"/>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3"/>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3"/>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23"/>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3"/>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3"/>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3"/>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3"/>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23"/>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3"/>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3"/>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3"/>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3"/>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3"/>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23"/>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3"/>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3"/>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3"/>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3"/>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3"/>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3"/>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3"/>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3"/>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3"/>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3"/>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3"/>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3"/>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3"/>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3"/>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3"/>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23"/>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23"/>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23"/>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23"/>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3"/>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3"/>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3"/>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3"/>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23"/>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23"/>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23"/>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23"/>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23"/>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23"/>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23"/>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23"/>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23"/>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23"/>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23"/>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23"/>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23"/>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23"/>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23"/>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3"/>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3"/>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3"/>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3"/>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3"/>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3" name="Google Shape;1023;p23"/>
          <p:cNvGrpSpPr/>
          <p:nvPr/>
        </p:nvGrpSpPr>
        <p:grpSpPr>
          <a:xfrm>
            <a:off x="200268" y="-7"/>
            <a:ext cx="8943737" cy="4873707"/>
            <a:chOff x="200268" y="-7"/>
            <a:chExt cx="8943737" cy="4873707"/>
          </a:xfrm>
        </p:grpSpPr>
        <p:cxnSp>
          <p:nvCxnSpPr>
            <p:cNvPr id="1024" name="Google Shape;1024;p23"/>
            <p:cNvCxnSpPr/>
            <p:nvPr/>
          </p:nvCxnSpPr>
          <p:spPr>
            <a:xfrm>
              <a:off x="713221" y="4873700"/>
              <a:ext cx="2783100" cy="0"/>
            </a:xfrm>
            <a:prstGeom prst="straightConnector1">
              <a:avLst/>
            </a:prstGeom>
            <a:noFill/>
            <a:ln w="19050" cap="flat" cmpd="sng">
              <a:solidFill>
                <a:schemeClr val="lt2"/>
              </a:solidFill>
              <a:prstDash val="solid"/>
              <a:round/>
              <a:headEnd type="none" w="med" len="med"/>
              <a:tailEnd type="none" w="med" len="med"/>
            </a:ln>
          </p:spPr>
        </p:cxnSp>
        <p:grpSp>
          <p:nvGrpSpPr>
            <p:cNvPr id="1025" name="Google Shape;1025;p23"/>
            <p:cNvGrpSpPr/>
            <p:nvPr/>
          </p:nvGrpSpPr>
          <p:grpSpPr>
            <a:xfrm rot="10800000" flipH="1">
              <a:off x="7356019" y="-7"/>
              <a:ext cx="1787985" cy="1790153"/>
              <a:chOff x="4087813" y="1714500"/>
              <a:chExt cx="1309688" cy="1311275"/>
            </a:xfrm>
          </p:grpSpPr>
          <p:sp>
            <p:nvSpPr>
              <p:cNvPr id="1026" name="Google Shape;1026;p23"/>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3"/>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3"/>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23"/>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23"/>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3"/>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3"/>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3"/>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4" name="Google Shape;1034;p23"/>
            <p:cNvGrpSpPr/>
            <p:nvPr/>
          </p:nvGrpSpPr>
          <p:grpSpPr>
            <a:xfrm flipH="1">
              <a:off x="200268" y="145611"/>
              <a:ext cx="1025928" cy="248431"/>
              <a:chOff x="4287838" y="1025525"/>
              <a:chExt cx="708025" cy="171450"/>
            </a:xfrm>
          </p:grpSpPr>
          <p:sp>
            <p:nvSpPr>
              <p:cNvPr id="1035" name="Google Shape;1035;p23"/>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3"/>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3"/>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3"/>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3"/>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3"/>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3"/>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3"/>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3"/>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3"/>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45"/>
        <p:cNvGrpSpPr/>
        <p:nvPr/>
      </p:nvGrpSpPr>
      <p:grpSpPr>
        <a:xfrm>
          <a:off x="0" y="0"/>
          <a:ext cx="0" cy="0"/>
          <a:chOff x="0" y="0"/>
          <a:chExt cx="0" cy="0"/>
        </a:xfrm>
      </p:grpSpPr>
      <p:grpSp>
        <p:nvGrpSpPr>
          <p:cNvPr id="1046" name="Google Shape;1046;p24"/>
          <p:cNvGrpSpPr/>
          <p:nvPr/>
        </p:nvGrpSpPr>
        <p:grpSpPr>
          <a:xfrm>
            <a:off x="-413392" y="90338"/>
            <a:ext cx="9744318" cy="5076432"/>
            <a:chOff x="-413392" y="90338"/>
            <a:chExt cx="9744318" cy="5076432"/>
          </a:xfrm>
        </p:grpSpPr>
        <p:grpSp>
          <p:nvGrpSpPr>
            <p:cNvPr id="1047" name="Google Shape;1047;p24"/>
            <p:cNvGrpSpPr/>
            <p:nvPr/>
          </p:nvGrpSpPr>
          <p:grpSpPr>
            <a:xfrm>
              <a:off x="8430781" y="90338"/>
              <a:ext cx="900146" cy="898301"/>
              <a:chOff x="1120775" y="368300"/>
              <a:chExt cx="744538" cy="742950"/>
            </a:xfrm>
          </p:grpSpPr>
          <p:sp>
            <p:nvSpPr>
              <p:cNvPr id="1048" name="Google Shape;1048;p24"/>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6" name="Google Shape;1106;p24"/>
            <p:cNvGrpSpPr/>
            <p:nvPr/>
          </p:nvGrpSpPr>
          <p:grpSpPr>
            <a:xfrm>
              <a:off x="-413392" y="4041395"/>
              <a:ext cx="1126610" cy="1125375"/>
              <a:chOff x="5502275" y="4098925"/>
              <a:chExt cx="1449389" cy="1447800"/>
            </a:xfrm>
          </p:grpSpPr>
          <p:sp>
            <p:nvSpPr>
              <p:cNvPr id="1107" name="Google Shape;1107;p24"/>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title="shadow-background-natural-palm-leaves.jpg"/>
          <p:cNvPicPr preferRelativeResize="0"/>
          <p:nvPr/>
        </p:nvPicPr>
        <p:blipFill rotWithShape="1">
          <a:blip r:embed="rId2">
            <a:alphaModFix/>
          </a:blip>
          <a:srcRect b="15597"/>
          <a:stretch/>
        </p:blipFill>
        <p:spPr>
          <a:xfrm>
            <a:off x="0" y="0"/>
            <a:ext cx="9144003" cy="5143501"/>
          </a:xfrm>
          <a:prstGeom prst="rect">
            <a:avLst/>
          </a:prstGeom>
          <a:noFill/>
          <a:ln>
            <a:noFill/>
          </a:ln>
        </p:spPr>
      </p:pic>
      <p:sp>
        <p:nvSpPr>
          <p:cNvPr id="10" name="Google Shape;10;p2"/>
          <p:cNvSpPr/>
          <p:nvPr/>
        </p:nvSpPr>
        <p:spPr>
          <a:xfrm>
            <a:off x="243300" y="259500"/>
            <a:ext cx="8657400" cy="4624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1" name="Google Shape;11;p2"/>
          <p:cNvSpPr txBox="1">
            <a:spLocks noGrp="1"/>
          </p:cNvSpPr>
          <p:nvPr>
            <p:ph type="ctrTitle"/>
          </p:nvPr>
        </p:nvSpPr>
        <p:spPr>
          <a:xfrm>
            <a:off x="470625" y="828100"/>
            <a:ext cx="8116200" cy="1374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557100" y="3834200"/>
            <a:ext cx="8029800" cy="76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203238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5"/>
          <p:cNvSpPr>
            <a:spLocks noGrp="1"/>
          </p:cNvSpPr>
          <p:nvPr>
            <p:ph type="pic" idx="2"/>
          </p:nvPr>
        </p:nvSpPr>
        <p:spPr>
          <a:xfrm>
            <a:off x="4829575" y="539550"/>
            <a:ext cx="3601200" cy="4064400"/>
          </a:xfrm>
          <a:prstGeom prst="snip2DiagRect">
            <a:avLst>
              <a:gd name="adj1" fmla="val 0"/>
              <a:gd name="adj2" fmla="val 16667"/>
            </a:avLst>
          </a:prstGeom>
          <a:noFill/>
          <a:ln>
            <a:noFill/>
          </a:ln>
        </p:spPr>
        <p:txBody>
          <a:bodyPr/>
          <a:lstStyle/>
          <a:p>
            <a:endParaRPr lang="en-US"/>
          </a:p>
        </p:txBody>
      </p:sp>
      <p:sp>
        <p:nvSpPr>
          <p:cNvPr id="165" name="Google Shape;16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5"/>
          <p:cNvSpPr txBox="1">
            <a:spLocks noGrp="1"/>
          </p:cNvSpPr>
          <p:nvPr>
            <p:ph type="subTitle" idx="1"/>
          </p:nvPr>
        </p:nvSpPr>
        <p:spPr>
          <a:xfrm>
            <a:off x="719994" y="3450799"/>
            <a:ext cx="3246600" cy="11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5"/>
          <p:cNvSpPr txBox="1">
            <a:spLocks noGrp="1"/>
          </p:cNvSpPr>
          <p:nvPr>
            <p:ph type="subTitle" idx="3"/>
          </p:nvPr>
        </p:nvSpPr>
        <p:spPr>
          <a:xfrm>
            <a:off x="720000" y="1696374"/>
            <a:ext cx="3246600" cy="11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5"/>
          <p:cNvSpPr txBox="1">
            <a:spLocks noGrp="1"/>
          </p:cNvSpPr>
          <p:nvPr>
            <p:ph type="subTitle" idx="4"/>
          </p:nvPr>
        </p:nvSpPr>
        <p:spPr>
          <a:xfrm>
            <a:off x="720005" y="1322625"/>
            <a:ext cx="32466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 name="Google Shape;169;p5"/>
          <p:cNvSpPr txBox="1">
            <a:spLocks noGrp="1"/>
          </p:cNvSpPr>
          <p:nvPr>
            <p:ph type="subTitle" idx="5"/>
          </p:nvPr>
        </p:nvSpPr>
        <p:spPr>
          <a:xfrm>
            <a:off x="719994" y="3077050"/>
            <a:ext cx="32466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70" name="Google Shape;170;p5"/>
          <p:cNvGrpSpPr/>
          <p:nvPr/>
        </p:nvGrpSpPr>
        <p:grpSpPr>
          <a:xfrm>
            <a:off x="200264" y="118"/>
            <a:ext cx="8943739" cy="4997799"/>
            <a:chOff x="200264" y="118"/>
            <a:chExt cx="8943739" cy="4997799"/>
          </a:xfrm>
        </p:grpSpPr>
        <p:grpSp>
          <p:nvGrpSpPr>
            <p:cNvPr id="171" name="Google Shape;171;p5"/>
            <p:cNvGrpSpPr/>
            <p:nvPr/>
          </p:nvGrpSpPr>
          <p:grpSpPr>
            <a:xfrm rot="10800000" flipH="1">
              <a:off x="7356018" y="118"/>
              <a:ext cx="1787985" cy="1790153"/>
              <a:chOff x="4087813" y="1714500"/>
              <a:chExt cx="1309688" cy="1311275"/>
            </a:xfrm>
          </p:grpSpPr>
          <p:sp>
            <p:nvSpPr>
              <p:cNvPr id="172" name="Google Shape;172;p5"/>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 name="Google Shape;180;p5"/>
            <p:cNvGrpSpPr/>
            <p:nvPr/>
          </p:nvGrpSpPr>
          <p:grpSpPr>
            <a:xfrm>
              <a:off x="200264" y="4749486"/>
              <a:ext cx="1025928" cy="248431"/>
              <a:chOff x="4287838" y="1025525"/>
              <a:chExt cx="708025" cy="171450"/>
            </a:xfrm>
          </p:grpSpPr>
          <p:sp>
            <p:nvSpPr>
              <p:cNvPr id="181" name="Google Shape;181;p5"/>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1" name="Google Shape;191;p5"/>
          <p:cNvGrpSpPr/>
          <p:nvPr/>
        </p:nvGrpSpPr>
        <p:grpSpPr>
          <a:xfrm>
            <a:off x="-172819" y="170821"/>
            <a:ext cx="738953" cy="737378"/>
            <a:chOff x="1120775" y="368300"/>
            <a:chExt cx="744538" cy="742950"/>
          </a:xfrm>
        </p:grpSpPr>
        <p:sp>
          <p:nvSpPr>
            <p:cNvPr id="192" name="Google Shape;192;p5"/>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5"/>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5"/>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5"/>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5"/>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5"/>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5"/>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5"/>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5"/>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5"/>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5"/>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5"/>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5"/>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5"/>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5"/>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5"/>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5"/>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5"/>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5"/>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5"/>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5"/>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5"/>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5"/>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5"/>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5"/>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5"/>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5"/>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5"/>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5"/>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5"/>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5"/>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5"/>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5"/>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5"/>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5"/>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5"/>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5"/>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5"/>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5"/>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5"/>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5"/>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5"/>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5"/>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5"/>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5"/>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5"/>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5"/>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5"/>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5"/>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5"/>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5"/>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5"/>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5"/>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5"/>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5"/>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5"/>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1"/>
        <p:cNvGrpSpPr/>
        <p:nvPr/>
      </p:nvGrpSpPr>
      <p:grpSpPr>
        <a:xfrm>
          <a:off x="0" y="0"/>
          <a:ext cx="0" cy="0"/>
          <a:chOff x="0" y="0"/>
          <a:chExt cx="0" cy="0"/>
        </a:xfrm>
      </p:grpSpPr>
      <p:grpSp>
        <p:nvGrpSpPr>
          <p:cNvPr id="282" name="Google Shape;282;p7"/>
          <p:cNvGrpSpPr/>
          <p:nvPr/>
        </p:nvGrpSpPr>
        <p:grpSpPr>
          <a:xfrm>
            <a:off x="8430775" y="-184363"/>
            <a:ext cx="1449389" cy="1447800"/>
            <a:chOff x="5502275" y="4098925"/>
            <a:chExt cx="1449389" cy="1447800"/>
          </a:xfrm>
        </p:grpSpPr>
        <p:sp>
          <p:nvSpPr>
            <p:cNvPr id="283" name="Google Shape;283;p7"/>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7"/>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7"/>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7"/>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7"/>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7"/>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1" name="Google Shape;291;p7"/>
          <p:cNvGrpSpPr/>
          <p:nvPr/>
        </p:nvGrpSpPr>
        <p:grpSpPr>
          <a:xfrm>
            <a:off x="715175" y="3353343"/>
            <a:ext cx="8428828" cy="1790153"/>
            <a:chOff x="715175" y="3353343"/>
            <a:chExt cx="8428828" cy="1790153"/>
          </a:xfrm>
        </p:grpSpPr>
        <p:grpSp>
          <p:nvGrpSpPr>
            <p:cNvPr id="292" name="Google Shape;292;p7"/>
            <p:cNvGrpSpPr/>
            <p:nvPr/>
          </p:nvGrpSpPr>
          <p:grpSpPr>
            <a:xfrm>
              <a:off x="7356018" y="3353343"/>
              <a:ext cx="1787985" cy="1790153"/>
              <a:chOff x="4087813" y="1714500"/>
              <a:chExt cx="1309688" cy="1311275"/>
            </a:xfrm>
          </p:grpSpPr>
          <p:sp>
            <p:nvSpPr>
              <p:cNvPr id="293" name="Google Shape;293;p7"/>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7"/>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7"/>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7"/>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7"/>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7"/>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7"/>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301" name="Google Shape;301;p7"/>
            <p:cNvCxnSpPr/>
            <p:nvPr/>
          </p:nvCxnSpPr>
          <p:spPr>
            <a:xfrm>
              <a:off x="715175" y="4873700"/>
              <a:ext cx="2783100" cy="0"/>
            </a:xfrm>
            <a:prstGeom prst="straightConnector1">
              <a:avLst/>
            </a:prstGeom>
            <a:noFill/>
            <a:ln w="19050" cap="flat" cmpd="sng">
              <a:solidFill>
                <a:schemeClr val="lt2"/>
              </a:solidFill>
              <a:prstDash val="solid"/>
              <a:round/>
              <a:headEnd type="none" w="med" len="med"/>
              <a:tailEnd type="none" w="med" len="med"/>
            </a:ln>
          </p:spPr>
        </p:cxnSp>
      </p:grpSp>
      <p:sp>
        <p:nvSpPr>
          <p:cNvPr id="302" name="Google Shape;302;p7"/>
          <p:cNvSpPr txBox="1">
            <a:spLocks noGrp="1"/>
          </p:cNvSpPr>
          <p:nvPr>
            <p:ph type="title"/>
          </p:nvPr>
        </p:nvSpPr>
        <p:spPr>
          <a:xfrm>
            <a:off x="4135975" y="878850"/>
            <a:ext cx="37035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3" name="Google Shape;303;p7"/>
          <p:cNvSpPr txBox="1">
            <a:spLocks noGrp="1"/>
          </p:cNvSpPr>
          <p:nvPr>
            <p:ph type="subTitle" idx="1"/>
          </p:nvPr>
        </p:nvSpPr>
        <p:spPr>
          <a:xfrm>
            <a:off x="4135975" y="19663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04" name="Google Shape;304;p7"/>
          <p:cNvSpPr>
            <a:spLocks noGrp="1"/>
          </p:cNvSpPr>
          <p:nvPr>
            <p:ph type="pic" idx="2"/>
          </p:nvPr>
        </p:nvSpPr>
        <p:spPr>
          <a:xfrm>
            <a:off x="713225" y="539500"/>
            <a:ext cx="2787000" cy="4064400"/>
          </a:xfrm>
          <a:prstGeom prst="snip2DiagRect">
            <a:avLst>
              <a:gd name="adj1" fmla="val 0"/>
              <a:gd name="adj2" fmla="val 16667"/>
            </a:avLst>
          </a:prstGeom>
          <a:noFill/>
          <a:ln>
            <a:no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5"/>
        <p:cNvGrpSpPr/>
        <p:nvPr/>
      </p:nvGrpSpPr>
      <p:grpSpPr>
        <a:xfrm>
          <a:off x="0" y="0"/>
          <a:ext cx="0" cy="0"/>
          <a:chOff x="0" y="0"/>
          <a:chExt cx="0" cy="0"/>
        </a:xfrm>
      </p:grpSpPr>
      <p:sp>
        <p:nvSpPr>
          <p:cNvPr id="306" name="Google Shape;30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07" name="Google Shape;307;p8"/>
          <p:cNvGrpSpPr/>
          <p:nvPr/>
        </p:nvGrpSpPr>
        <p:grpSpPr>
          <a:xfrm flipH="1">
            <a:off x="6" y="118"/>
            <a:ext cx="8943739" cy="4997799"/>
            <a:chOff x="200264" y="118"/>
            <a:chExt cx="8943739" cy="4997799"/>
          </a:xfrm>
        </p:grpSpPr>
        <p:grpSp>
          <p:nvGrpSpPr>
            <p:cNvPr id="308" name="Google Shape;308;p8"/>
            <p:cNvGrpSpPr/>
            <p:nvPr/>
          </p:nvGrpSpPr>
          <p:grpSpPr>
            <a:xfrm rot="10800000" flipH="1">
              <a:off x="7356018" y="118"/>
              <a:ext cx="1787985" cy="1790153"/>
              <a:chOff x="4087813" y="1714500"/>
              <a:chExt cx="1309688" cy="1311275"/>
            </a:xfrm>
          </p:grpSpPr>
          <p:sp>
            <p:nvSpPr>
              <p:cNvPr id="309" name="Google Shape;309;p8"/>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8"/>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8"/>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8"/>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 name="Google Shape;317;p8"/>
            <p:cNvGrpSpPr/>
            <p:nvPr/>
          </p:nvGrpSpPr>
          <p:grpSpPr>
            <a:xfrm>
              <a:off x="200264" y="4749486"/>
              <a:ext cx="1025928" cy="248431"/>
              <a:chOff x="4287838" y="1025525"/>
              <a:chExt cx="708025" cy="171450"/>
            </a:xfrm>
          </p:grpSpPr>
          <p:sp>
            <p:nvSpPr>
              <p:cNvPr id="318" name="Google Shape;318;p8"/>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8"/>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8"/>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8"/>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8"/>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28" name="Google Shape;328;p8"/>
          <p:cNvGrpSpPr/>
          <p:nvPr/>
        </p:nvGrpSpPr>
        <p:grpSpPr>
          <a:xfrm flipH="1">
            <a:off x="8577875" y="170821"/>
            <a:ext cx="738953" cy="737378"/>
            <a:chOff x="1120775" y="368300"/>
            <a:chExt cx="744538" cy="742950"/>
          </a:xfrm>
        </p:grpSpPr>
        <p:sp>
          <p:nvSpPr>
            <p:cNvPr id="329" name="Google Shape;329;p8"/>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8"/>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8"/>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8"/>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8"/>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8"/>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8"/>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8"/>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8"/>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8"/>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8"/>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8"/>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8"/>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8"/>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8"/>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8"/>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8"/>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8"/>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8"/>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8"/>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8"/>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8"/>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8"/>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8"/>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8"/>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8"/>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8"/>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8"/>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8"/>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8"/>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8"/>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8"/>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8"/>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8"/>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8"/>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8"/>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8"/>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8"/>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8"/>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8"/>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8"/>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8"/>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8"/>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8"/>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8"/>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8"/>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8"/>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8"/>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8"/>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8"/>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8"/>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8"/>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8"/>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8"/>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8"/>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8"/>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8"/>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8"/>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7"/>
        <p:cNvGrpSpPr/>
        <p:nvPr/>
      </p:nvGrpSpPr>
      <p:grpSpPr>
        <a:xfrm>
          <a:off x="0" y="0"/>
          <a:ext cx="0" cy="0"/>
          <a:chOff x="0" y="0"/>
          <a:chExt cx="0" cy="0"/>
        </a:xfrm>
      </p:grpSpPr>
      <p:sp>
        <p:nvSpPr>
          <p:cNvPr id="388" name="Google Shape;38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9" name="Google Shape;38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90" name="Google Shape;390;p9"/>
          <p:cNvGrpSpPr/>
          <p:nvPr/>
        </p:nvGrpSpPr>
        <p:grpSpPr>
          <a:xfrm flipH="1">
            <a:off x="-11473" y="-184400"/>
            <a:ext cx="1449389" cy="1447800"/>
            <a:chOff x="5502275" y="4098925"/>
            <a:chExt cx="1449389" cy="1447800"/>
          </a:xfrm>
        </p:grpSpPr>
        <p:sp>
          <p:nvSpPr>
            <p:cNvPr id="391" name="Google Shape;391;p9"/>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9" name="Google Shape;399;p9"/>
          <p:cNvGrpSpPr/>
          <p:nvPr/>
        </p:nvGrpSpPr>
        <p:grpSpPr>
          <a:xfrm flipH="1">
            <a:off x="713228" y="145611"/>
            <a:ext cx="8230511" cy="4728089"/>
            <a:chOff x="200264" y="145611"/>
            <a:chExt cx="8230511" cy="4728089"/>
          </a:xfrm>
        </p:grpSpPr>
        <p:grpSp>
          <p:nvGrpSpPr>
            <p:cNvPr id="400" name="Google Shape;400;p9"/>
            <p:cNvGrpSpPr/>
            <p:nvPr/>
          </p:nvGrpSpPr>
          <p:grpSpPr>
            <a:xfrm>
              <a:off x="200264" y="145611"/>
              <a:ext cx="1025928" cy="248431"/>
              <a:chOff x="4287838" y="1025525"/>
              <a:chExt cx="708025" cy="171450"/>
            </a:xfrm>
          </p:grpSpPr>
          <p:sp>
            <p:nvSpPr>
              <p:cNvPr id="401" name="Google Shape;401;p9"/>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9"/>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411" name="Google Shape;411;p9"/>
            <p:cNvCxnSpPr/>
            <p:nvPr/>
          </p:nvCxnSpPr>
          <p:spPr>
            <a:xfrm>
              <a:off x="5647675" y="4873700"/>
              <a:ext cx="27831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2"/>
        <p:cNvGrpSpPr/>
        <p:nvPr/>
      </p:nvGrpSpPr>
      <p:grpSpPr>
        <a:xfrm>
          <a:off x="0" y="0"/>
          <a:ext cx="0" cy="0"/>
          <a:chOff x="0" y="0"/>
          <a:chExt cx="0" cy="0"/>
        </a:xfrm>
      </p:grpSpPr>
      <p:sp>
        <p:nvSpPr>
          <p:cNvPr id="413" name="Google Shape;413;p10"/>
          <p:cNvSpPr>
            <a:spLocks noGrp="1"/>
          </p:cNvSpPr>
          <p:nvPr>
            <p:ph type="pic" idx="2"/>
          </p:nvPr>
        </p:nvSpPr>
        <p:spPr>
          <a:xfrm>
            <a:off x="0" y="0"/>
            <a:ext cx="9144000" cy="5143500"/>
          </a:xfrm>
          <a:prstGeom prst="rect">
            <a:avLst/>
          </a:prstGeom>
          <a:noFill/>
          <a:ln>
            <a:noFill/>
          </a:ln>
        </p:spPr>
        <p:txBody>
          <a:bodyPr/>
          <a:lstStyle/>
          <a:p>
            <a:endParaRPr lang="en-US"/>
          </a:p>
        </p:txBody>
      </p:sp>
      <p:sp>
        <p:nvSpPr>
          <p:cNvPr id="414" name="Google Shape;414;p10"/>
          <p:cNvSpPr txBox="1">
            <a:spLocks noGrp="1"/>
          </p:cNvSpPr>
          <p:nvPr>
            <p:ph type="title"/>
          </p:nvPr>
        </p:nvSpPr>
        <p:spPr>
          <a:xfrm>
            <a:off x="1948800" y="4014450"/>
            <a:ext cx="5246400" cy="441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01"/>
        <p:cNvGrpSpPr/>
        <p:nvPr/>
      </p:nvGrpSpPr>
      <p:grpSpPr>
        <a:xfrm>
          <a:off x="0" y="0"/>
          <a:ext cx="0" cy="0"/>
          <a:chOff x="0" y="0"/>
          <a:chExt cx="0" cy="0"/>
        </a:xfrm>
      </p:grpSpPr>
      <p:sp>
        <p:nvSpPr>
          <p:cNvPr id="602" name="Google Shape;60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3" name="Google Shape;603;p16"/>
          <p:cNvSpPr txBox="1">
            <a:spLocks noGrp="1"/>
          </p:cNvSpPr>
          <p:nvPr>
            <p:ph type="subTitle" idx="1"/>
          </p:nvPr>
        </p:nvSpPr>
        <p:spPr>
          <a:xfrm>
            <a:off x="713225" y="2366750"/>
            <a:ext cx="2240400" cy="17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4" name="Google Shape;604;p16"/>
          <p:cNvSpPr txBox="1">
            <a:spLocks noGrp="1"/>
          </p:cNvSpPr>
          <p:nvPr>
            <p:ph type="subTitle" idx="2"/>
          </p:nvPr>
        </p:nvSpPr>
        <p:spPr>
          <a:xfrm>
            <a:off x="3451796" y="2366750"/>
            <a:ext cx="2240400" cy="17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5" name="Google Shape;605;p16"/>
          <p:cNvSpPr txBox="1">
            <a:spLocks noGrp="1"/>
          </p:cNvSpPr>
          <p:nvPr>
            <p:ph type="subTitle" idx="3"/>
          </p:nvPr>
        </p:nvSpPr>
        <p:spPr>
          <a:xfrm>
            <a:off x="6190374" y="2366750"/>
            <a:ext cx="2240400" cy="17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6" name="Google Shape;606;p16"/>
          <p:cNvSpPr txBox="1">
            <a:spLocks noGrp="1"/>
          </p:cNvSpPr>
          <p:nvPr>
            <p:ph type="subTitle" idx="4"/>
          </p:nvPr>
        </p:nvSpPr>
        <p:spPr>
          <a:xfrm>
            <a:off x="713225" y="173465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7" name="Google Shape;607;p16"/>
          <p:cNvSpPr txBox="1">
            <a:spLocks noGrp="1"/>
          </p:cNvSpPr>
          <p:nvPr>
            <p:ph type="subTitle" idx="5"/>
          </p:nvPr>
        </p:nvSpPr>
        <p:spPr>
          <a:xfrm>
            <a:off x="3451798" y="173465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8" name="Google Shape;608;p16"/>
          <p:cNvSpPr txBox="1">
            <a:spLocks noGrp="1"/>
          </p:cNvSpPr>
          <p:nvPr>
            <p:ph type="subTitle" idx="6"/>
          </p:nvPr>
        </p:nvSpPr>
        <p:spPr>
          <a:xfrm>
            <a:off x="6190372" y="173465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09" name="Google Shape;609;p16"/>
          <p:cNvGrpSpPr/>
          <p:nvPr/>
        </p:nvGrpSpPr>
        <p:grpSpPr>
          <a:xfrm>
            <a:off x="7980606" y="4154888"/>
            <a:ext cx="900146" cy="898301"/>
            <a:chOff x="1120775" y="368300"/>
            <a:chExt cx="744538" cy="742950"/>
          </a:xfrm>
        </p:grpSpPr>
        <p:sp>
          <p:nvSpPr>
            <p:cNvPr id="610" name="Google Shape;610;p16"/>
            <p:cNvSpPr/>
            <p:nvPr/>
          </p:nvSpPr>
          <p:spPr>
            <a:xfrm>
              <a:off x="1120775" y="739775"/>
              <a:ext cx="60325" cy="157163"/>
            </a:xfrm>
            <a:custGeom>
              <a:avLst/>
              <a:gdLst/>
              <a:ahLst/>
              <a:cxnLst/>
              <a:rect l="l" t="t" r="r" b="b"/>
              <a:pathLst>
                <a:path w="36" h="94" extrusionOk="0">
                  <a:moveTo>
                    <a:pt x="21" y="94"/>
                  </a:moveTo>
                  <a:cubicBezTo>
                    <a:pt x="7" y="64"/>
                    <a:pt x="0" y="33"/>
                    <a:pt x="0" y="0"/>
                  </a:cubicBezTo>
                  <a:cubicBezTo>
                    <a:pt x="17" y="0"/>
                    <a:pt x="17" y="0"/>
                    <a:pt x="17" y="0"/>
                  </a:cubicBezTo>
                  <a:cubicBezTo>
                    <a:pt x="17" y="30"/>
                    <a:pt x="23" y="59"/>
                    <a:pt x="36" y="87"/>
                  </a:cubicBezTo>
                  <a:lnTo>
                    <a:pt x="21" y="9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6"/>
            <p:cNvSpPr/>
            <p:nvPr/>
          </p:nvSpPr>
          <p:spPr>
            <a:xfrm>
              <a:off x="1184275" y="930275"/>
              <a:ext cx="127000" cy="125413"/>
            </a:xfrm>
            <a:custGeom>
              <a:avLst/>
              <a:gdLst/>
              <a:ahLst/>
              <a:cxnLst/>
              <a:rect l="l" t="t" r="r" b="b"/>
              <a:pathLst>
                <a:path w="76" h="75" extrusionOk="0">
                  <a:moveTo>
                    <a:pt x="67" y="75"/>
                  </a:moveTo>
                  <a:cubicBezTo>
                    <a:pt x="41" y="58"/>
                    <a:pt x="17" y="35"/>
                    <a:pt x="0" y="9"/>
                  </a:cubicBezTo>
                  <a:cubicBezTo>
                    <a:pt x="14" y="0"/>
                    <a:pt x="14" y="0"/>
                    <a:pt x="14" y="0"/>
                  </a:cubicBezTo>
                  <a:cubicBezTo>
                    <a:pt x="30" y="24"/>
                    <a:pt x="51" y="45"/>
                    <a:pt x="76" y="61"/>
                  </a:cubicBezTo>
                  <a:lnTo>
                    <a:pt x="67" y="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6"/>
            <p:cNvSpPr/>
            <p:nvPr/>
          </p:nvSpPr>
          <p:spPr>
            <a:xfrm>
              <a:off x="1341438" y="1054100"/>
              <a:ext cx="69850" cy="46037"/>
            </a:xfrm>
            <a:custGeom>
              <a:avLst/>
              <a:gdLst/>
              <a:ahLst/>
              <a:cxnLst/>
              <a:rect l="l" t="t" r="r" b="b"/>
              <a:pathLst>
                <a:path w="41" h="27" extrusionOk="0">
                  <a:moveTo>
                    <a:pt x="37" y="27"/>
                  </a:moveTo>
                  <a:cubicBezTo>
                    <a:pt x="25" y="24"/>
                    <a:pt x="12" y="20"/>
                    <a:pt x="0" y="15"/>
                  </a:cubicBezTo>
                  <a:cubicBezTo>
                    <a:pt x="7" y="0"/>
                    <a:pt x="7" y="0"/>
                    <a:pt x="7" y="0"/>
                  </a:cubicBezTo>
                  <a:cubicBezTo>
                    <a:pt x="18" y="5"/>
                    <a:pt x="30" y="9"/>
                    <a:pt x="41" y="11"/>
                  </a:cubicBezTo>
                  <a:lnTo>
                    <a:pt x="37"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6"/>
            <p:cNvSpPr/>
            <p:nvPr/>
          </p:nvSpPr>
          <p:spPr>
            <a:xfrm>
              <a:off x="1447800" y="1057275"/>
              <a:ext cx="187325" cy="53975"/>
            </a:xfrm>
            <a:custGeom>
              <a:avLst/>
              <a:gdLst/>
              <a:ahLst/>
              <a:cxnLst/>
              <a:rect l="l" t="t" r="r" b="b"/>
              <a:pathLst>
                <a:path w="111" h="32" extrusionOk="0">
                  <a:moveTo>
                    <a:pt x="27" y="32"/>
                  </a:moveTo>
                  <a:cubicBezTo>
                    <a:pt x="18" y="32"/>
                    <a:pt x="9" y="31"/>
                    <a:pt x="0" y="30"/>
                  </a:cubicBezTo>
                  <a:cubicBezTo>
                    <a:pt x="2" y="14"/>
                    <a:pt x="2" y="14"/>
                    <a:pt x="2" y="14"/>
                  </a:cubicBezTo>
                  <a:cubicBezTo>
                    <a:pt x="10" y="15"/>
                    <a:pt x="18" y="15"/>
                    <a:pt x="27" y="15"/>
                  </a:cubicBezTo>
                  <a:cubicBezTo>
                    <a:pt x="54" y="15"/>
                    <a:pt x="80" y="10"/>
                    <a:pt x="104" y="0"/>
                  </a:cubicBezTo>
                  <a:cubicBezTo>
                    <a:pt x="111" y="15"/>
                    <a:pt x="111" y="15"/>
                    <a:pt x="111" y="15"/>
                  </a:cubicBezTo>
                  <a:cubicBezTo>
                    <a:pt x="84" y="26"/>
                    <a:pt x="56" y="32"/>
                    <a:pt x="27" y="3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6"/>
            <p:cNvSpPr/>
            <p:nvPr/>
          </p:nvSpPr>
          <p:spPr>
            <a:xfrm>
              <a:off x="1681163" y="923925"/>
              <a:ext cx="127000" cy="127000"/>
            </a:xfrm>
            <a:custGeom>
              <a:avLst/>
              <a:gdLst/>
              <a:ahLst/>
              <a:cxnLst/>
              <a:rect l="l" t="t" r="r" b="b"/>
              <a:pathLst>
                <a:path w="75" h="75" extrusionOk="0">
                  <a:moveTo>
                    <a:pt x="9" y="75"/>
                  </a:moveTo>
                  <a:cubicBezTo>
                    <a:pt x="0" y="61"/>
                    <a:pt x="0" y="61"/>
                    <a:pt x="0" y="61"/>
                  </a:cubicBezTo>
                  <a:cubicBezTo>
                    <a:pt x="24" y="46"/>
                    <a:pt x="45" y="24"/>
                    <a:pt x="61" y="0"/>
                  </a:cubicBezTo>
                  <a:cubicBezTo>
                    <a:pt x="75" y="9"/>
                    <a:pt x="75" y="9"/>
                    <a:pt x="75" y="9"/>
                  </a:cubicBezTo>
                  <a:cubicBezTo>
                    <a:pt x="58" y="35"/>
                    <a:pt x="35" y="58"/>
                    <a:pt x="9" y="7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6"/>
            <p:cNvSpPr/>
            <p:nvPr/>
          </p:nvSpPr>
          <p:spPr>
            <a:xfrm>
              <a:off x="1830388" y="668338"/>
              <a:ext cx="34925" cy="142875"/>
            </a:xfrm>
            <a:custGeom>
              <a:avLst/>
              <a:gdLst/>
              <a:ahLst/>
              <a:cxnLst/>
              <a:rect l="l" t="t" r="r" b="b"/>
              <a:pathLst>
                <a:path w="20" h="85" extrusionOk="0">
                  <a:moveTo>
                    <a:pt x="16" y="85"/>
                  </a:moveTo>
                  <a:cubicBezTo>
                    <a:pt x="0" y="82"/>
                    <a:pt x="0" y="82"/>
                    <a:pt x="0" y="82"/>
                  </a:cubicBezTo>
                  <a:cubicBezTo>
                    <a:pt x="2" y="69"/>
                    <a:pt x="4" y="56"/>
                    <a:pt x="4" y="42"/>
                  </a:cubicBezTo>
                  <a:cubicBezTo>
                    <a:pt x="4" y="29"/>
                    <a:pt x="2" y="16"/>
                    <a:pt x="0" y="3"/>
                  </a:cubicBezTo>
                  <a:cubicBezTo>
                    <a:pt x="16" y="0"/>
                    <a:pt x="16" y="0"/>
                    <a:pt x="16" y="0"/>
                  </a:cubicBezTo>
                  <a:cubicBezTo>
                    <a:pt x="19" y="14"/>
                    <a:pt x="20" y="28"/>
                    <a:pt x="20" y="42"/>
                  </a:cubicBezTo>
                  <a:cubicBezTo>
                    <a:pt x="20" y="57"/>
                    <a:pt x="19" y="71"/>
                    <a:pt x="16"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6"/>
            <p:cNvSpPr/>
            <p:nvPr/>
          </p:nvSpPr>
          <p:spPr>
            <a:xfrm>
              <a:off x="1695450" y="438150"/>
              <a:ext cx="144463" cy="174625"/>
            </a:xfrm>
            <a:custGeom>
              <a:avLst/>
              <a:gdLst/>
              <a:ahLst/>
              <a:cxnLst/>
              <a:rect l="l" t="t" r="r" b="b"/>
              <a:pathLst>
                <a:path w="85" h="103" extrusionOk="0">
                  <a:moveTo>
                    <a:pt x="70" y="103"/>
                  </a:moveTo>
                  <a:cubicBezTo>
                    <a:pt x="55" y="67"/>
                    <a:pt x="31" y="36"/>
                    <a:pt x="0" y="13"/>
                  </a:cubicBezTo>
                  <a:cubicBezTo>
                    <a:pt x="10" y="0"/>
                    <a:pt x="10" y="0"/>
                    <a:pt x="10" y="0"/>
                  </a:cubicBezTo>
                  <a:cubicBezTo>
                    <a:pt x="44" y="25"/>
                    <a:pt x="70" y="58"/>
                    <a:pt x="85" y="97"/>
                  </a:cubicBezTo>
                  <a:lnTo>
                    <a:pt x="70" y="10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6"/>
            <p:cNvSpPr/>
            <p:nvPr/>
          </p:nvSpPr>
          <p:spPr>
            <a:xfrm>
              <a:off x="1449388" y="368300"/>
              <a:ext cx="228600" cy="71438"/>
            </a:xfrm>
            <a:custGeom>
              <a:avLst/>
              <a:gdLst/>
              <a:ahLst/>
              <a:cxnLst/>
              <a:rect l="l" t="t" r="r" b="b"/>
              <a:pathLst>
                <a:path w="135" h="43" extrusionOk="0">
                  <a:moveTo>
                    <a:pt x="127" y="43"/>
                  </a:moveTo>
                  <a:cubicBezTo>
                    <a:pt x="96" y="26"/>
                    <a:pt x="61" y="16"/>
                    <a:pt x="26" y="16"/>
                  </a:cubicBezTo>
                  <a:cubicBezTo>
                    <a:pt x="18" y="16"/>
                    <a:pt x="10" y="17"/>
                    <a:pt x="2" y="18"/>
                  </a:cubicBezTo>
                  <a:cubicBezTo>
                    <a:pt x="0" y="1"/>
                    <a:pt x="0" y="1"/>
                    <a:pt x="0" y="1"/>
                  </a:cubicBezTo>
                  <a:cubicBezTo>
                    <a:pt x="9" y="0"/>
                    <a:pt x="17" y="0"/>
                    <a:pt x="26" y="0"/>
                  </a:cubicBezTo>
                  <a:cubicBezTo>
                    <a:pt x="64" y="0"/>
                    <a:pt x="102" y="10"/>
                    <a:pt x="135" y="29"/>
                  </a:cubicBezTo>
                  <a:lnTo>
                    <a:pt x="127" y="4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6"/>
            <p:cNvSpPr/>
            <p:nvPr/>
          </p:nvSpPr>
          <p:spPr>
            <a:xfrm>
              <a:off x="1296988" y="377825"/>
              <a:ext cx="114300" cy="69850"/>
            </a:xfrm>
            <a:custGeom>
              <a:avLst/>
              <a:gdLst/>
              <a:ahLst/>
              <a:cxnLst/>
              <a:rect l="l" t="t" r="r" b="b"/>
              <a:pathLst>
                <a:path w="68" h="41" extrusionOk="0">
                  <a:moveTo>
                    <a:pt x="9" y="41"/>
                  </a:moveTo>
                  <a:cubicBezTo>
                    <a:pt x="0" y="27"/>
                    <a:pt x="0" y="27"/>
                    <a:pt x="0" y="27"/>
                  </a:cubicBezTo>
                  <a:cubicBezTo>
                    <a:pt x="20" y="15"/>
                    <a:pt x="42" y="6"/>
                    <a:pt x="64" y="0"/>
                  </a:cubicBezTo>
                  <a:cubicBezTo>
                    <a:pt x="68" y="16"/>
                    <a:pt x="68" y="16"/>
                    <a:pt x="68" y="16"/>
                  </a:cubicBezTo>
                  <a:cubicBezTo>
                    <a:pt x="47" y="21"/>
                    <a:pt x="28" y="30"/>
                    <a:pt x="9" y="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6"/>
            <p:cNvSpPr/>
            <p:nvPr/>
          </p:nvSpPr>
          <p:spPr>
            <a:xfrm>
              <a:off x="1127125" y="468313"/>
              <a:ext cx="130175" cy="206375"/>
            </a:xfrm>
            <a:custGeom>
              <a:avLst/>
              <a:gdLst/>
              <a:ahLst/>
              <a:cxnLst/>
              <a:rect l="l" t="t" r="r" b="b"/>
              <a:pathLst>
                <a:path w="77" h="122" extrusionOk="0">
                  <a:moveTo>
                    <a:pt x="16" y="122"/>
                  </a:moveTo>
                  <a:cubicBezTo>
                    <a:pt x="0" y="119"/>
                    <a:pt x="0" y="119"/>
                    <a:pt x="0" y="119"/>
                  </a:cubicBezTo>
                  <a:cubicBezTo>
                    <a:pt x="9" y="73"/>
                    <a:pt x="31" y="32"/>
                    <a:pt x="65" y="0"/>
                  </a:cubicBezTo>
                  <a:cubicBezTo>
                    <a:pt x="77" y="12"/>
                    <a:pt x="77" y="12"/>
                    <a:pt x="77" y="12"/>
                  </a:cubicBezTo>
                  <a:cubicBezTo>
                    <a:pt x="45" y="42"/>
                    <a:pt x="24" y="80"/>
                    <a:pt x="16" y="1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6"/>
            <p:cNvSpPr/>
            <p:nvPr/>
          </p:nvSpPr>
          <p:spPr>
            <a:xfrm>
              <a:off x="1192213" y="847725"/>
              <a:ext cx="80963" cy="109538"/>
            </a:xfrm>
            <a:custGeom>
              <a:avLst/>
              <a:gdLst/>
              <a:ahLst/>
              <a:cxnLst/>
              <a:rect l="l" t="t" r="r" b="b"/>
              <a:pathLst>
                <a:path w="48" h="65" extrusionOk="0">
                  <a:moveTo>
                    <a:pt x="38" y="65"/>
                  </a:moveTo>
                  <a:cubicBezTo>
                    <a:pt x="21" y="47"/>
                    <a:pt x="9" y="27"/>
                    <a:pt x="0" y="5"/>
                  </a:cubicBezTo>
                  <a:cubicBezTo>
                    <a:pt x="13" y="0"/>
                    <a:pt x="13" y="0"/>
                    <a:pt x="13" y="0"/>
                  </a:cubicBezTo>
                  <a:cubicBezTo>
                    <a:pt x="21" y="21"/>
                    <a:pt x="33" y="39"/>
                    <a:pt x="48" y="56"/>
                  </a:cubicBezTo>
                  <a:lnTo>
                    <a:pt x="38" y="6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6"/>
            <p:cNvSpPr/>
            <p:nvPr/>
          </p:nvSpPr>
          <p:spPr>
            <a:xfrm>
              <a:off x="1284288" y="966788"/>
              <a:ext cx="209550" cy="93663"/>
            </a:xfrm>
            <a:custGeom>
              <a:avLst/>
              <a:gdLst/>
              <a:ahLst/>
              <a:cxnLst/>
              <a:rect l="l" t="t" r="r" b="b"/>
              <a:pathLst>
                <a:path w="124" h="56" extrusionOk="0">
                  <a:moveTo>
                    <a:pt x="124" y="56"/>
                  </a:moveTo>
                  <a:cubicBezTo>
                    <a:pt x="78" y="56"/>
                    <a:pt x="34" y="40"/>
                    <a:pt x="0" y="11"/>
                  </a:cubicBezTo>
                  <a:cubicBezTo>
                    <a:pt x="9" y="0"/>
                    <a:pt x="9" y="0"/>
                    <a:pt x="9" y="0"/>
                  </a:cubicBezTo>
                  <a:cubicBezTo>
                    <a:pt x="41" y="28"/>
                    <a:pt x="82" y="43"/>
                    <a:pt x="124" y="43"/>
                  </a:cubicBezTo>
                  <a:lnTo>
                    <a:pt x="124" y="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6"/>
            <p:cNvSpPr/>
            <p:nvPr/>
          </p:nvSpPr>
          <p:spPr>
            <a:xfrm>
              <a:off x="1555750" y="963613"/>
              <a:ext cx="150813" cy="90488"/>
            </a:xfrm>
            <a:custGeom>
              <a:avLst/>
              <a:gdLst/>
              <a:ahLst/>
              <a:cxnLst/>
              <a:rect l="l" t="t" r="r" b="b"/>
              <a:pathLst>
                <a:path w="89" h="54" extrusionOk="0">
                  <a:moveTo>
                    <a:pt x="3" y="54"/>
                  </a:moveTo>
                  <a:cubicBezTo>
                    <a:pt x="0" y="41"/>
                    <a:pt x="0" y="41"/>
                    <a:pt x="0" y="41"/>
                  </a:cubicBezTo>
                  <a:cubicBezTo>
                    <a:pt x="30" y="34"/>
                    <a:pt x="57" y="20"/>
                    <a:pt x="80" y="0"/>
                  </a:cubicBezTo>
                  <a:cubicBezTo>
                    <a:pt x="89" y="10"/>
                    <a:pt x="89" y="10"/>
                    <a:pt x="89" y="10"/>
                  </a:cubicBezTo>
                  <a:cubicBezTo>
                    <a:pt x="65" y="32"/>
                    <a:pt x="35" y="47"/>
                    <a:pt x="3" y="5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6"/>
            <p:cNvSpPr/>
            <p:nvPr/>
          </p:nvSpPr>
          <p:spPr>
            <a:xfrm>
              <a:off x="1714500" y="839788"/>
              <a:ext cx="82550" cy="117475"/>
            </a:xfrm>
            <a:custGeom>
              <a:avLst/>
              <a:gdLst/>
              <a:ahLst/>
              <a:cxnLst/>
              <a:rect l="l" t="t" r="r" b="b"/>
              <a:pathLst>
                <a:path w="49" h="69" extrusionOk="0">
                  <a:moveTo>
                    <a:pt x="10" y="69"/>
                  </a:moveTo>
                  <a:cubicBezTo>
                    <a:pt x="0" y="60"/>
                    <a:pt x="0" y="60"/>
                    <a:pt x="0" y="60"/>
                  </a:cubicBezTo>
                  <a:cubicBezTo>
                    <a:pt x="16" y="42"/>
                    <a:pt x="28" y="22"/>
                    <a:pt x="36" y="0"/>
                  </a:cubicBezTo>
                  <a:cubicBezTo>
                    <a:pt x="49" y="5"/>
                    <a:pt x="49" y="5"/>
                    <a:pt x="49" y="5"/>
                  </a:cubicBezTo>
                  <a:cubicBezTo>
                    <a:pt x="40" y="29"/>
                    <a:pt x="27" y="50"/>
                    <a:pt x="10"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6"/>
            <p:cNvSpPr/>
            <p:nvPr/>
          </p:nvSpPr>
          <p:spPr>
            <a:xfrm>
              <a:off x="1784350" y="663575"/>
              <a:ext cx="31750" cy="133350"/>
            </a:xfrm>
            <a:custGeom>
              <a:avLst/>
              <a:gdLst/>
              <a:ahLst/>
              <a:cxnLst/>
              <a:rect l="l" t="t" r="r" b="b"/>
              <a:pathLst>
                <a:path w="19" h="79" extrusionOk="0">
                  <a:moveTo>
                    <a:pt x="16" y="79"/>
                  </a:moveTo>
                  <a:cubicBezTo>
                    <a:pt x="2" y="77"/>
                    <a:pt x="2" y="77"/>
                    <a:pt x="2" y="77"/>
                  </a:cubicBezTo>
                  <a:cubicBezTo>
                    <a:pt x="4" y="66"/>
                    <a:pt x="5" y="56"/>
                    <a:pt x="5" y="45"/>
                  </a:cubicBezTo>
                  <a:cubicBezTo>
                    <a:pt x="5" y="31"/>
                    <a:pt x="4" y="17"/>
                    <a:pt x="0" y="3"/>
                  </a:cubicBezTo>
                  <a:cubicBezTo>
                    <a:pt x="14" y="0"/>
                    <a:pt x="14" y="0"/>
                    <a:pt x="14" y="0"/>
                  </a:cubicBezTo>
                  <a:cubicBezTo>
                    <a:pt x="17" y="15"/>
                    <a:pt x="19" y="30"/>
                    <a:pt x="19" y="45"/>
                  </a:cubicBezTo>
                  <a:cubicBezTo>
                    <a:pt x="19" y="57"/>
                    <a:pt x="18" y="68"/>
                    <a:pt x="16" y="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6"/>
            <p:cNvSpPr/>
            <p:nvPr/>
          </p:nvSpPr>
          <p:spPr>
            <a:xfrm>
              <a:off x="1714500" y="520700"/>
              <a:ext cx="80963" cy="112712"/>
            </a:xfrm>
            <a:custGeom>
              <a:avLst/>
              <a:gdLst/>
              <a:ahLst/>
              <a:cxnLst/>
              <a:rect l="l" t="t" r="r" b="b"/>
              <a:pathLst>
                <a:path w="48" h="66" extrusionOk="0">
                  <a:moveTo>
                    <a:pt x="35" y="66"/>
                  </a:moveTo>
                  <a:cubicBezTo>
                    <a:pt x="27" y="45"/>
                    <a:pt x="15" y="26"/>
                    <a:pt x="0" y="9"/>
                  </a:cubicBezTo>
                  <a:cubicBezTo>
                    <a:pt x="10" y="0"/>
                    <a:pt x="10" y="0"/>
                    <a:pt x="10" y="0"/>
                  </a:cubicBezTo>
                  <a:cubicBezTo>
                    <a:pt x="26" y="18"/>
                    <a:pt x="39" y="39"/>
                    <a:pt x="48" y="61"/>
                  </a:cubicBezTo>
                  <a:lnTo>
                    <a:pt x="35" y="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6"/>
            <p:cNvSpPr/>
            <p:nvPr/>
          </p:nvSpPr>
          <p:spPr>
            <a:xfrm>
              <a:off x="1558925" y="425450"/>
              <a:ext cx="139700" cy="82550"/>
            </a:xfrm>
            <a:custGeom>
              <a:avLst/>
              <a:gdLst/>
              <a:ahLst/>
              <a:cxnLst/>
              <a:rect l="l" t="t" r="r" b="b"/>
              <a:pathLst>
                <a:path w="82" h="49" extrusionOk="0">
                  <a:moveTo>
                    <a:pt x="73" y="49"/>
                  </a:moveTo>
                  <a:cubicBezTo>
                    <a:pt x="52" y="32"/>
                    <a:pt x="27" y="19"/>
                    <a:pt x="0" y="13"/>
                  </a:cubicBezTo>
                  <a:cubicBezTo>
                    <a:pt x="3" y="0"/>
                    <a:pt x="3" y="0"/>
                    <a:pt x="3" y="0"/>
                  </a:cubicBezTo>
                  <a:cubicBezTo>
                    <a:pt x="32" y="6"/>
                    <a:pt x="59" y="20"/>
                    <a:pt x="82" y="38"/>
                  </a:cubicBezTo>
                  <a:lnTo>
                    <a:pt x="73" y="4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6"/>
            <p:cNvSpPr/>
            <p:nvPr/>
          </p:nvSpPr>
          <p:spPr>
            <a:xfrm>
              <a:off x="1327150" y="417513"/>
              <a:ext cx="198437" cy="66675"/>
            </a:xfrm>
            <a:custGeom>
              <a:avLst/>
              <a:gdLst/>
              <a:ahLst/>
              <a:cxnLst/>
              <a:rect l="l" t="t" r="r" b="b"/>
              <a:pathLst>
                <a:path w="118" h="40" extrusionOk="0">
                  <a:moveTo>
                    <a:pt x="7" y="40"/>
                  </a:moveTo>
                  <a:cubicBezTo>
                    <a:pt x="0" y="28"/>
                    <a:pt x="0" y="28"/>
                    <a:pt x="0" y="28"/>
                  </a:cubicBezTo>
                  <a:cubicBezTo>
                    <a:pt x="30" y="10"/>
                    <a:pt x="64" y="0"/>
                    <a:pt x="99" y="0"/>
                  </a:cubicBezTo>
                  <a:cubicBezTo>
                    <a:pt x="105" y="0"/>
                    <a:pt x="111" y="0"/>
                    <a:pt x="118" y="1"/>
                  </a:cubicBezTo>
                  <a:cubicBezTo>
                    <a:pt x="116" y="15"/>
                    <a:pt x="116" y="15"/>
                    <a:pt x="116" y="15"/>
                  </a:cubicBezTo>
                  <a:cubicBezTo>
                    <a:pt x="111" y="14"/>
                    <a:pt x="105" y="14"/>
                    <a:pt x="99" y="14"/>
                  </a:cubicBezTo>
                  <a:cubicBezTo>
                    <a:pt x="66" y="14"/>
                    <a:pt x="35" y="23"/>
                    <a:pt x="7" y="4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6"/>
            <p:cNvSpPr/>
            <p:nvPr/>
          </p:nvSpPr>
          <p:spPr>
            <a:xfrm>
              <a:off x="1195388" y="487363"/>
              <a:ext cx="111125" cy="138113"/>
            </a:xfrm>
            <a:custGeom>
              <a:avLst/>
              <a:gdLst/>
              <a:ahLst/>
              <a:cxnLst/>
              <a:rect l="l" t="t" r="r" b="b"/>
              <a:pathLst>
                <a:path w="66" h="82" extrusionOk="0">
                  <a:moveTo>
                    <a:pt x="12" y="82"/>
                  </a:moveTo>
                  <a:cubicBezTo>
                    <a:pt x="0" y="77"/>
                    <a:pt x="0" y="77"/>
                    <a:pt x="0" y="77"/>
                  </a:cubicBezTo>
                  <a:cubicBezTo>
                    <a:pt x="12" y="47"/>
                    <a:pt x="32" y="20"/>
                    <a:pt x="58" y="0"/>
                  </a:cubicBezTo>
                  <a:cubicBezTo>
                    <a:pt x="66" y="11"/>
                    <a:pt x="66" y="11"/>
                    <a:pt x="66" y="11"/>
                  </a:cubicBezTo>
                  <a:cubicBezTo>
                    <a:pt x="43" y="29"/>
                    <a:pt x="24" y="54"/>
                    <a:pt x="12" y="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6"/>
            <p:cNvSpPr/>
            <p:nvPr/>
          </p:nvSpPr>
          <p:spPr>
            <a:xfrm>
              <a:off x="1171575" y="661988"/>
              <a:ext cx="31750" cy="152400"/>
            </a:xfrm>
            <a:custGeom>
              <a:avLst/>
              <a:gdLst/>
              <a:ahLst/>
              <a:cxnLst/>
              <a:rect l="l" t="t" r="r" b="b"/>
              <a:pathLst>
                <a:path w="19" h="91" extrusionOk="0">
                  <a:moveTo>
                    <a:pt x="5" y="91"/>
                  </a:moveTo>
                  <a:cubicBezTo>
                    <a:pt x="1" y="76"/>
                    <a:pt x="0" y="61"/>
                    <a:pt x="0" y="46"/>
                  </a:cubicBezTo>
                  <a:cubicBezTo>
                    <a:pt x="0" y="31"/>
                    <a:pt x="2" y="15"/>
                    <a:pt x="5" y="0"/>
                  </a:cubicBezTo>
                  <a:cubicBezTo>
                    <a:pt x="19" y="4"/>
                    <a:pt x="19" y="4"/>
                    <a:pt x="19" y="4"/>
                  </a:cubicBezTo>
                  <a:cubicBezTo>
                    <a:pt x="15" y="17"/>
                    <a:pt x="13" y="32"/>
                    <a:pt x="13" y="46"/>
                  </a:cubicBezTo>
                  <a:cubicBezTo>
                    <a:pt x="13" y="60"/>
                    <a:pt x="15" y="74"/>
                    <a:pt x="18" y="87"/>
                  </a:cubicBezTo>
                  <a:lnTo>
                    <a:pt x="5" y="9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6"/>
            <p:cNvSpPr/>
            <p:nvPr/>
          </p:nvSpPr>
          <p:spPr>
            <a:xfrm>
              <a:off x="1493838" y="806450"/>
              <a:ext cx="265113" cy="207963"/>
            </a:xfrm>
            <a:custGeom>
              <a:avLst/>
              <a:gdLst/>
              <a:ahLst/>
              <a:cxnLst/>
              <a:rect l="l" t="t" r="r" b="b"/>
              <a:pathLst>
                <a:path w="157" h="123" extrusionOk="0">
                  <a:moveTo>
                    <a:pt x="0" y="123"/>
                  </a:moveTo>
                  <a:cubicBezTo>
                    <a:pt x="0" y="116"/>
                    <a:pt x="0" y="116"/>
                    <a:pt x="0" y="116"/>
                  </a:cubicBezTo>
                  <a:cubicBezTo>
                    <a:pt x="70" y="116"/>
                    <a:pt x="132" y="68"/>
                    <a:pt x="150" y="0"/>
                  </a:cubicBezTo>
                  <a:cubicBezTo>
                    <a:pt x="157" y="2"/>
                    <a:pt x="157" y="2"/>
                    <a:pt x="157" y="2"/>
                  </a:cubicBezTo>
                  <a:cubicBezTo>
                    <a:pt x="138" y="73"/>
                    <a:pt x="73" y="123"/>
                    <a:pt x="0" y="1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6"/>
            <p:cNvSpPr/>
            <p:nvPr/>
          </p:nvSpPr>
          <p:spPr>
            <a:xfrm>
              <a:off x="1752600" y="693738"/>
              <a:ext cx="14288" cy="46037"/>
            </a:xfrm>
            <a:custGeom>
              <a:avLst/>
              <a:gdLst/>
              <a:ahLst/>
              <a:cxnLst/>
              <a:rect l="l" t="t" r="r" b="b"/>
              <a:pathLst>
                <a:path w="9" h="27" extrusionOk="0">
                  <a:moveTo>
                    <a:pt x="9" y="27"/>
                  </a:moveTo>
                  <a:cubicBezTo>
                    <a:pt x="3" y="27"/>
                    <a:pt x="3" y="27"/>
                    <a:pt x="3" y="27"/>
                  </a:cubicBezTo>
                  <a:cubicBezTo>
                    <a:pt x="3" y="19"/>
                    <a:pt x="2" y="10"/>
                    <a:pt x="0" y="1"/>
                  </a:cubicBezTo>
                  <a:cubicBezTo>
                    <a:pt x="7" y="0"/>
                    <a:pt x="7" y="0"/>
                    <a:pt x="7" y="0"/>
                  </a:cubicBezTo>
                  <a:cubicBezTo>
                    <a:pt x="9" y="9"/>
                    <a:pt x="9" y="18"/>
                    <a:pt x="9"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6"/>
            <p:cNvSpPr/>
            <p:nvPr/>
          </p:nvSpPr>
          <p:spPr>
            <a:xfrm>
              <a:off x="1658938" y="527050"/>
              <a:ext cx="46037" cy="44450"/>
            </a:xfrm>
            <a:custGeom>
              <a:avLst/>
              <a:gdLst/>
              <a:ahLst/>
              <a:cxnLst/>
              <a:rect l="l" t="t" r="r" b="b"/>
              <a:pathLst>
                <a:path w="27" h="27" extrusionOk="0">
                  <a:moveTo>
                    <a:pt x="21" y="27"/>
                  </a:moveTo>
                  <a:cubicBezTo>
                    <a:pt x="15" y="19"/>
                    <a:pt x="8" y="12"/>
                    <a:pt x="0" y="6"/>
                  </a:cubicBezTo>
                  <a:cubicBezTo>
                    <a:pt x="5" y="0"/>
                    <a:pt x="5" y="0"/>
                    <a:pt x="5" y="0"/>
                  </a:cubicBezTo>
                  <a:cubicBezTo>
                    <a:pt x="13" y="7"/>
                    <a:pt x="20" y="14"/>
                    <a:pt x="27" y="22"/>
                  </a:cubicBezTo>
                  <a:lnTo>
                    <a:pt x="21"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6"/>
            <p:cNvSpPr/>
            <p:nvPr/>
          </p:nvSpPr>
          <p:spPr>
            <a:xfrm>
              <a:off x="1524000" y="466725"/>
              <a:ext cx="123825" cy="55563"/>
            </a:xfrm>
            <a:custGeom>
              <a:avLst/>
              <a:gdLst/>
              <a:ahLst/>
              <a:cxnLst/>
              <a:rect l="l" t="t" r="r" b="b"/>
              <a:pathLst>
                <a:path w="73" h="33" extrusionOk="0">
                  <a:moveTo>
                    <a:pt x="70" y="33"/>
                  </a:moveTo>
                  <a:cubicBezTo>
                    <a:pt x="49" y="18"/>
                    <a:pt x="25" y="9"/>
                    <a:pt x="0" y="7"/>
                  </a:cubicBezTo>
                  <a:cubicBezTo>
                    <a:pt x="0" y="0"/>
                    <a:pt x="0" y="0"/>
                    <a:pt x="0" y="0"/>
                  </a:cubicBezTo>
                  <a:cubicBezTo>
                    <a:pt x="26" y="3"/>
                    <a:pt x="52" y="12"/>
                    <a:pt x="73" y="27"/>
                  </a:cubicBezTo>
                  <a:lnTo>
                    <a:pt x="70"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6"/>
            <p:cNvSpPr/>
            <p:nvPr/>
          </p:nvSpPr>
          <p:spPr>
            <a:xfrm>
              <a:off x="1436688" y="465138"/>
              <a:ext cx="57150" cy="17463"/>
            </a:xfrm>
            <a:custGeom>
              <a:avLst/>
              <a:gdLst/>
              <a:ahLst/>
              <a:cxnLst/>
              <a:rect l="l" t="t" r="r" b="b"/>
              <a:pathLst>
                <a:path w="34" h="10" extrusionOk="0">
                  <a:moveTo>
                    <a:pt x="1" y="10"/>
                  </a:moveTo>
                  <a:cubicBezTo>
                    <a:pt x="0" y="3"/>
                    <a:pt x="0" y="3"/>
                    <a:pt x="0" y="3"/>
                  </a:cubicBezTo>
                  <a:cubicBezTo>
                    <a:pt x="11" y="1"/>
                    <a:pt x="22" y="0"/>
                    <a:pt x="34" y="0"/>
                  </a:cubicBezTo>
                  <a:cubicBezTo>
                    <a:pt x="34" y="7"/>
                    <a:pt x="34" y="7"/>
                    <a:pt x="34" y="7"/>
                  </a:cubicBezTo>
                  <a:cubicBezTo>
                    <a:pt x="23" y="7"/>
                    <a:pt x="12" y="8"/>
                    <a:pt x="1"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6"/>
            <p:cNvSpPr/>
            <p:nvPr/>
          </p:nvSpPr>
          <p:spPr>
            <a:xfrm>
              <a:off x="1231900" y="487363"/>
              <a:ext cx="158750" cy="173037"/>
            </a:xfrm>
            <a:custGeom>
              <a:avLst/>
              <a:gdLst/>
              <a:ahLst/>
              <a:cxnLst/>
              <a:rect l="l" t="t" r="r" b="b"/>
              <a:pathLst>
                <a:path w="94" h="102" extrusionOk="0">
                  <a:moveTo>
                    <a:pt x="6" y="102"/>
                  </a:moveTo>
                  <a:cubicBezTo>
                    <a:pt x="0" y="100"/>
                    <a:pt x="0" y="100"/>
                    <a:pt x="0" y="100"/>
                  </a:cubicBezTo>
                  <a:cubicBezTo>
                    <a:pt x="14" y="55"/>
                    <a:pt x="47" y="18"/>
                    <a:pt x="91" y="0"/>
                  </a:cubicBezTo>
                  <a:cubicBezTo>
                    <a:pt x="94" y="6"/>
                    <a:pt x="94" y="6"/>
                    <a:pt x="94" y="6"/>
                  </a:cubicBezTo>
                  <a:cubicBezTo>
                    <a:pt x="52" y="24"/>
                    <a:pt x="20" y="59"/>
                    <a:pt x="6" y="10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6"/>
            <p:cNvSpPr/>
            <p:nvPr/>
          </p:nvSpPr>
          <p:spPr>
            <a:xfrm>
              <a:off x="1219200" y="685800"/>
              <a:ext cx="15875" cy="53975"/>
            </a:xfrm>
            <a:custGeom>
              <a:avLst/>
              <a:gdLst/>
              <a:ahLst/>
              <a:cxnLst/>
              <a:rect l="l" t="t" r="r" b="b"/>
              <a:pathLst>
                <a:path w="10" h="32" extrusionOk="0">
                  <a:moveTo>
                    <a:pt x="7" y="32"/>
                  </a:moveTo>
                  <a:cubicBezTo>
                    <a:pt x="0" y="32"/>
                    <a:pt x="0" y="32"/>
                    <a:pt x="0" y="32"/>
                  </a:cubicBezTo>
                  <a:cubicBezTo>
                    <a:pt x="0" y="21"/>
                    <a:pt x="1" y="10"/>
                    <a:pt x="4" y="0"/>
                  </a:cubicBezTo>
                  <a:cubicBezTo>
                    <a:pt x="10" y="1"/>
                    <a:pt x="10" y="1"/>
                    <a:pt x="10" y="1"/>
                  </a:cubicBezTo>
                  <a:cubicBezTo>
                    <a:pt x="8" y="11"/>
                    <a:pt x="7" y="22"/>
                    <a:pt x="7"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6"/>
            <p:cNvSpPr/>
            <p:nvPr/>
          </p:nvSpPr>
          <p:spPr>
            <a:xfrm>
              <a:off x="1231900" y="820738"/>
              <a:ext cx="111125" cy="144463"/>
            </a:xfrm>
            <a:custGeom>
              <a:avLst/>
              <a:gdLst/>
              <a:ahLst/>
              <a:cxnLst/>
              <a:rect l="l" t="t" r="r" b="b"/>
              <a:pathLst>
                <a:path w="66" h="86" extrusionOk="0">
                  <a:moveTo>
                    <a:pt x="62" y="86"/>
                  </a:moveTo>
                  <a:cubicBezTo>
                    <a:pt x="33" y="66"/>
                    <a:pt x="11" y="36"/>
                    <a:pt x="0" y="2"/>
                  </a:cubicBezTo>
                  <a:cubicBezTo>
                    <a:pt x="6" y="0"/>
                    <a:pt x="6" y="0"/>
                    <a:pt x="6" y="0"/>
                  </a:cubicBezTo>
                  <a:cubicBezTo>
                    <a:pt x="17" y="32"/>
                    <a:pt x="38" y="61"/>
                    <a:pt x="66" y="80"/>
                  </a:cubicBezTo>
                  <a:lnTo>
                    <a:pt x="62" y="8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6"/>
            <p:cNvSpPr/>
            <p:nvPr/>
          </p:nvSpPr>
          <p:spPr>
            <a:xfrm>
              <a:off x="1377950" y="976313"/>
              <a:ext cx="38100" cy="25400"/>
            </a:xfrm>
            <a:custGeom>
              <a:avLst/>
              <a:gdLst/>
              <a:ahLst/>
              <a:cxnLst/>
              <a:rect l="l" t="t" r="r" b="b"/>
              <a:pathLst>
                <a:path w="23" h="15" extrusionOk="0">
                  <a:moveTo>
                    <a:pt x="21" y="15"/>
                  </a:moveTo>
                  <a:cubicBezTo>
                    <a:pt x="14" y="12"/>
                    <a:pt x="7" y="10"/>
                    <a:pt x="0" y="7"/>
                  </a:cubicBezTo>
                  <a:cubicBezTo>
                    <a:pt x="3" y="0"/>
                    <a:pt x="3" y="0"/>
                    <a:pt x="3" y="0"/>
                  </a:cubicBezTo>
                  <a:cubicBezTo>
                    <a:pt x="9" y="3"/>
                    <a:pt x="16" y="6"/>
                    <a:pt x="23" y="8"/>
                  </a:cubicBezTo>
                  <a:lnTo>
                    <a:pt x="2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6"/>
            <p:cNvSpPr/>
            <p:nvPr/>
          </p:nvSpPr>
          <p:spPr>
            <a:xfrm>
              <a:off x="1325563" y="739775"/>
              <a:ext cx="26988" cy="69850"/>
            </a:xfrm>
            <a:custGeom>
              <a:avLst/>
              <a:gdLst/>
              <a:ahLst/>
              <a:cxnLst/>
              <a:rect l="l" t="t" r="r" b="b"/>
              <a:pathLst>
                <a:path w="16" h="42" extrusionOk="0">
                  <a:moveTo>
                    <a:pt x="9" y="42"/>
                  </a:moveTo>
                  <a:cubicBezTo>
                    <a:pt x="3" y="29"/>
                    <a:pt x="0" y="15"/>
                    <a:pt x="0" y="0"/>
                  </a:cubicBezTo>
                  <a:cubicBezTo>
                    <a:pt x="8" y="0"/>
                    <a:pt x="8" y="0"/>
                    <a:pt x="8" y="0"/>
                  </a:cubicBezTo>
                  <a:cubicBezTo>
                    <a:pt x="8" y="14"/>
                    <a:pt x="11" y="27"/>
                    <a:pt x="16" y="39"/>
                  </a:cubicBezTo>
                  <a:lnTo>
                    <a:pt x="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6"/>
            <p:cNvSpPr/>
            <p:nvPr/>
          </p:nvSpPr>
          <p:spPr>
            <a:xfrm>
              <a:off x="1354138" y="825500"/>
              <a:ext cx="57150" cy="57150"/>
            </a:xfrm>
            <a:custGeom>
              <a:avLst/>
              <a:gdLst/>
              <a:ahLst/>
              <a:cxnLst/>
              <a:rect l="l" t="t" r="r" b="b"/>
              <a:pathLst>
                <a:path w="34" h="34" extrusionOk="0">
                  <a:moveTo>
                    <a:pt x="30" y="34"/>
                  </a:moveTo>
                  <a:cubicBezTo>
                    <a:pt x="18" y="26"/>
                    <a:pt x="8" y="16"/>
                    <a:pt x="0" y="4"/>
                  </a:cubicBezTo>
                  <a:cubicBezTo>
                    <a:pt x="6" y="0"/>
                    <a:pt x="6" y="0"/>
                    <a:pt x="6" y="0"/>
                  </a:cubicBezTo>
                  <a:cubicBezTo>
                    <a:pt x="13" y="11"/>
                    <a:pt x="23" y="21"/>
                    <a:pt x="34" y="28"/>
                  </a:cubicBezTo>
                  <a:lnTo>
                    <a:pt x="30" y="3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6"/>
            <p:cNvSpPr/>
            <p:nvPr/>
          </p:nvSpPr>
          <p:spPr>
            <a:xfrm>
              <a:off x="1423988" y="882650"/>
              <a:ext cx="33337" cy="20638"/>
            </a:xfrm>
            <a:custGeom>
              <a:avLst/>
              <a:gdLst/>
              <a:ahLst/>
              <a:cxnLst/>
              <a:rect l="l" t="t" r="r" b="b"/>
              <a:pathLst>
                <a:path w="19" h="12" extrusionOk="0">
                  <a:moveTo>
                    <a:pt x="17" y="12"/>
                  </a:moveTo>
                  <a:cubicBezTo>
                    <a:pt x="11" y="11"/>
                    <a:pt x="6" y="9"/>
                    <a:pt x="0" y="6"/>
                  </a:cubicBezTo>
                  <a:cubicBezTo>
                    <a:pt x="3" y="0"/>
                    <a:pt x="3" y="0"/>
                    <a:pt x="3" y="0"/>
                  </a:cubicBezTo>
                  <a:cubicBezTo>
                    <a:pt x="8" y="2"/>
                    <a:pt x="14" y="4"/>
                    <a:pt x="19" y="5"/>
                  </a:cubicBezTo>
                  <a:lnTo>
                    <a:pt x="17" y="1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6"/>
            <p:cNvSpPr/>
            <p:nvPr/>
          </p:nvSpPr>
          <p:spPr>
            <a:xfrm>
              <a:off x="1473200" y="884238"/>
              <a:ext cx="84138" cy="23812"/>
            </a:xfrm>
            <a:custGeom>
              <a:avLst/>
              <a:gdLst/>
              <a:ahLst/>
              <a:cxnLst/>
              <a:rect l="l" t="t" r="r" b="b"/>
              <a:pathLst>
                <a:path w="50" h="14" extrusionOk="0">
                  <a:moveTo>
                    <a:pt x="12" y="14"/>
                  </a:moveTo>
                  <a:cubicBezTo>
                    <a:pt x="8" y="14"/>
                    <a:pt x="4" y="14"/>
                    <a:pt x="0" y="13"/>
                  </a:cubicBezTo>
                  <a:cubicBezTo>
                    <a:pt x="1" y="6"/>
                    <a:pt x="1" y="6"/>
                    <a:pt x="1" y="6"/>
                  </a:cubicBezTo>
                  <a:cubicBezTo>
                    <a:pt x="4" y="6"/>
                    <a:pt x="8" y="6"/>
                    <a:pt x="12" y="6"/>
                  </a:cubicBezTo>
                  <a:cubicBezTo>
                    <a:pt x="24" y="6"/>
                    <a:pt x="36" y="4"/>
                    <a:pt x="47" y="0"/>
                  </a:cubicBezTo>
                  <a:cubicBezTo>
                    <a:pt x="50" y="7"/>
                    <a:pt x="50" y="7"/>
                    <a:pt x="50" y="7"/>
                  </a:cubicBezTo>
                  <a:cubicBezTo>
                    <a:pt x="38" y="11"/>
                    <a:pt x="25" y="14"/>
                    <a:pt x="1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6"/>
            <p:cNvSpPr/>
            <p:nvPr/>
          </p:nvSpPr>
          <p:spPr>
            <a:xfrm>
              <a:off x="1577975" y="823913"/>
              <a:ext cx="57150" cy="57150"/>
            </a:xfrm>
            <a:custGeom>
              <a:avLst/>
              <a:gdLst/>
              <a:ahLst/>
              <a:cxnLst/>
              <a:rect l="l" t="t" r="r" b="b"/>
              <a:pathLst>
                <a:path w="34" h="34" extrusionOk="0">
                  <a:moveTo>
                    <a:pt x="4" y="34"/>
                  </a:moveTo>
                  <a:cubicBezTo>
                    <a:pt x="0" y="28"/>
                    <a:pt x="0" y="28"/>
                    <a:pt x="0" y="28"/>
                  </a:cubicBezTo>
                  <a:cubicBezTo>
                    <a:pt x="11" y="21"/>
                    <a:pt x="20" y="11"/>
                    <a:pt x="28" y="0"/>
                  </a:cubicBezTo>
                  <a:cubicBezTo>
                    <a:pt x="34" y="4"/>
                    <a:pt x="34" y="4"/>
                    <a:pt x="34" y="4"/>
                  </a:cubicBezTo>
                  <a:cubicBezTo>
                    <a:pt x="26" y="16"/>
                    <a:pt x="16" y="26"/>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6"/>
            <p:cNvSpPr/>
            <p:nvPr/>
          </p:nvSpPr>
          <p:spPr>
            <a:xfrm>
              <a:off x="1646238" y="706438"/>
              <a:ext cx="14288" cy="65088"/>
            </a:xfrm>
            <a:custGeom>
              <a:avLst/>
              <a:gdLst/>
              <a:ahLst/>
              <a:cxnLst/>
              <a:rect l="l" t="t" r="r" b="b"/>
              <a:pathLst>
                <a:path w="9" h="38" extrusionOk="0">
                  <a:moveTo>
                    <a:pt x="8" y="38"/>
                  </a:moveTo>
                  <a:cubicBezTo>
                    <a:pt x="0" y="37"/>
                    <a:pt x="0" y="37"/>
                    <a:pt x="0" y="37"/>
                  </a:cubicBezTo>
                  <a:cubicBezTo>
                    <a:pt x="1" y="31"/>
                    <a:pt x="2" y="25"/>
                    <a:pt x="2" y="19"/>
                  </a:cubicBezTo>
                  <a:cubicBezTo>
                    <a:pt x="2" y="13"/>
                    <a:pt x="1" y="7"/>
                    <a:pt x="0" y="2"/>
                  </a:cubicBezTo>
                  <a:cubicBezTo>
                    <a:pt x="8" y="0"/>
                    <a:pt x="8" y="0"/>
                    <a:pt x="8" y="0"/>
                  </a:cubicBezTo>
                  <a:cubicBezTo>
                    <a:pt x="9" y="6"/>
                    <a:pt x="9" y="13"/>
                    <a:pt x="9" y="19"/>
                  </a:cubicBezTo>
                  <a:cubicBezTo>
                    <a:pt x="9" y="26"/>
                    <a:pt x="9" y="32"/>
                    <a:pt x="8"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6"/>
            <p:cNvSpPr/>
            <p:nvPr/>
          </p:nvSpPr>
          <p:spPr>
            <a:xfrm>
              <a:off x="1584325" y="603250"/>
              <a:ext cx="66675" cy="77787"/>
            </a:xfrm>
            <a:custGeom>
              <a:avLst/>
              <a:gdLst/>
              <a:ahLst/>
              <a:cxnLst/>
              <a:rect l="l" t="t" r="r" b="b"/>
              <a:pathLst>
                <a:path w="39" h="46" extrusionOk="0">
                  <a:moveTo>
                    <a:pt x="32" y="46"/>
                  </a:moveTo>
                  <a:cubicBezTo>
                    <a:pt x="25" y="30"/>
                    <a:pt x="14" y="16"/>
                    <a:pt x="0" y="6"/>
                  </a:cubicBezTo>
                  <a:cubicBezTo>
                    <a:pt x="5" y="0"/>
                    <a:pt x="5" y="0"/>
                    <a:pt x="5" y="0"/>
                  </a:cubicBezTo>
                  <a:cubicBezTo>
                    <a:pt x="20" y="11"/>
                    <a:pt x="32" y="26"/>
                    <a:pt x="39" y="44"/>
                  </a:cubicBezTo>
                  <a:lnTo>
                    <a:pt x="32"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6"/>
            <p:cNvSpPr/>
            <p:nvPr/>
          </p:nvSpPr>
          <p:spPr>
            <a:xfrm>
              <a:off x="1473200" y="571500"/>
              <a:ext cx="103187" cy="31750"/>
            </a:xfrm>
            <a:custGeom>
              <a:avLst/>
              <a:gdLst/>
              <a:ahLst/>
              <a:cxnLst/>
              <a:rect l="l" t="t" r="r" b="b"/>
              <a:pathLst>
                <a:path w="61" h="19" extrusionOk="0">
                  <a:moveTo>
                    <a:pt x="58" y="19"/>
                  </a:moveTo>
                  <a:cubicBezTo>
                    <a:pt x="44" y="11"/>
                    <a:pt x="28" y="7"/>
                    <a:pt x="12" y="7"/>
                  </a:cubicBezTo>
                  <a:cubicBezTo>
                    <a:pt x="8" y="7"/>
                    <a:pt x="5" y="7"/>
                    <a:pt x="1" y="8"/>
                  </a:cubicBezTo>
                  <a:cubicBezTo>
                    <a:pt x="0" y="0"/>
                    <a:pt x="0" y="0"/>
                    <a:pt x="0" y="0"/>
                  </a:cubicBezTo>
                  <a:cubicBezTo>
                    <a:pt x="4" y="0"/>
                    <a:pt x="8" y="0"/>
                    <a:pt x="12" y="0"/>
                  </a:cubicBezTo>
                  <a:cubicBezTo>
                    <a:pt x="29" y="0"/>
                    <a:pt x="46" y="4"/>
                    <a:pt x="61" y="13"/>
                  </a:cubicBezTo>
                  <a:lnTo>
                    <a:pt x="58" y="19"/>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6"/>
            <p:cNvSpPr/>
            <p:nvPr/>
          </p:nvSpPr>
          <p:spPr>
            <a:xfrm>
              <a:off x="1404938" y="574675"/>
              <a:ext cx="52388" cy="33337"/>
            </a:xfrm>
            <a:custGeom>
              <a:avLst/>
              <a:gdLst/>
              <a:ahLst/>
              <a:cxnLst/>
              <a:rect l="l" t="t" r="r" b="b"/>
              <a:pathLst>
                <a:path w="31" h="19" extrusionOk="0">
                  <a:moveTo>
                    <a:pt x="4" y="19"/>
                  </a:moveTo>
                  <a:cubicBezTo>
                    <a:pt x="0" y="13"/>
                    <a:pt x="0" y="13"/>
                    <a:pt x="0" y="13"/>
                  </a:cubicBezTo>
                  <a:cubicBezTo>
                    <a:pt x="9" y="7"/>
                    <a:pt x="19" y="3"/>
                    <a:pt x="29" y="0"/>
                  </a:cubicBezTo>
                  <a:cubicBezTo>
                    <a:pt x="31" y="8"/>
                    <a:pt x="31" y="8"/>
                    <a:pt x="31" y="8"/>
                  </a:cubicBezTo>
                  <a:cubicBezTo>
                    <a:pt x="21" y="10"/>
                    <a:pt x="12" y="14"/>
                    <a:pt x="4" y="1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6"/>
            <p:cNvSpPr/>
            <p:nvPr/>
          </p:nvSpPr>
          <p:spPr>
            <a:xfrm>
              <a:off x="1328738" y="617538"/>
              <a:ext cx="57150" cy="92075"/>
            </a:xfrm>
            <a:custGeom>
              <a:avLst/>
              <a:gdLst/>
              <a:ahLst/>
              <a:cxnLst/>
              <a:rect l="l" t="t" r="r" b="b"/>
              <a:pathLst>
                <a:path w="34" h="55" extrusionOk="0">
                  <a:moveTo>
                    <a:pt x="7" y="55"/>
                  </a:moveTo>
                  <a:cubicBezTo>
                    <a:pt x="0" y="54"/>
                    <a:pt x="0" y="54"/>
                    <a:pt x="0" y="54"/>
                  </a:cubicBezTo>
                  <a:cubicBezTo>
                    <a:pt x="4" y="33"/>
                    <a:pt x="14" y="14"/>
                    <a:pt x="29" y="0"/>
                  </a:cubicBezTo>
                  <a:cubicBezTo>
                    <a:pt x="34" y="5"/>
                    <a:pt x="34" y="5"/>
                    <a:pt x="34" y="5"/>
                  </a:cubicBezTo>
                  <a:cubicBezTo>
                    <a:pt x="20" y="19"/>
                    <a:pt x="11" y="36"/>
                    <a:pt x="7"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6"/>
            <p:cNvSpPr/>
            <p:nvPr/>
          </p:nvSpPr>
          <p:spPr>
            <a:xfrm>
              <a:off x="1357313" y="787400"/>
              <a:ext cx="36513" cy="50800"/>
            </a:xfrm>
            <a:custGeom>
              <a:avLst/>
              <a:gdLst/>
              <a:ahLst/>
              <a:cxnLst/>
              <a:rect l="l" t="t" r="r" b="b"/>
              <a:pathLst>
                <a:path w="22" h="30" extrusionOk="0">
                  <a:moveTo>
                    <a:pt x="17" y="30"/>
                  </a:moveTo>
                  <a:cubicBezTo>
                    <a:pt x="10" y="21"/>
                    <a:pt x="4" y="12"/>
                    <a:pt x="0" y="2"/>
                  </a:cubicBezTo>
                  <a:cubicBezTo>
                    <a:pt x="6" y="0"/>
                    <a:pt x="6" y="0"/>
                    <a:pt x="6" y="0"/>
                  </a:cubicBezTo>
                  <a:cubicBezTo>
                    <a:pt x="10" y="9"/>
                    <a:pt x="15" y="18"/>
                    <a:pt x="22" y="25"/>
                  </a:cubicBezTo>
                  <a:lnTo>
                    <a:pt x="17"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6"/>
            <p:cNvSpPr/>
            <p:nvPr/>
          </p:nvSpPr>
          <p:spPr>
            <a:xfrm>
              <a:off x="1400175" y="841375"/>
              <a:ext cx="93663" cy="44450"/>
            </a:xfrm>
            <a:custGeom>
              <a:avLst/>
              <a:gdLst/>
              <a:ahLst/>
              <a:cxnLst/>
              <a:rect l="l" t="t" r="r" b="b"/>
              <a:pathLst>
                <a:path w="56" h="26" extrusionOk="0">
                  <a:moveTo>
                    <a:pt x="56" y="26"/>
                  </a:moveTo>
                  <a:cubicBezTo>
                    <a:pt x="35" y="26"/>
                    <a:pt x="15" y="18"/>
                    <a:pt x="0" y="5"/>
                  </a:cubicBezTo>
                  <a:cubicBezTo>
                    <a:pt x="4" y="0"/>
                    <a:pt x="4" y="0"/>
                    <a:pt x="4" y="0"/>
                  </a:cubicBezTo>
                  <a:cubicBezTo>
                    <a:pt x="18" y="13"/>
                    <a:pt x="37" y="19"/>
                    <a:pt x="56" y="19"/>
                  </a:cubicBezTo>
                  <a:lnTo>
                    <a:pt x="56" y="2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6"/>
            <p:cNvSpPr/>
            <p:nvPr/>
          </p:nvSpPr>
          <p:spPr>
            <a:xfrm>
              <a:off x="1522413" y="839788"/>
              <a:ext cx="68263" cy="42863"/>
            </a:xfrm>
            <a:custGeom>
              <a:avLst/>
              <a:gdLst/>
              <a:ahLst/>
              <a:cxnLst/>
              <a:rect l="l" t="t" r="r" b="b"/>
              <a:pathLst>
                <a:path w="40" h="25" extrusionOk="0">
                  <a:moveTo>
                    <a:pt x="1" y="25"/>
                  </a:moveTo>
                  <a:cubicBezTo>
                    <a:pt x="0" y="19"/>
                    <a:pt x="0" y="19"/>
                    <a:pt x="0" y="19"/>
                  </a:cubicBezTo>
                  <a:cubicBezTo>
                    <a:pt x="13" y="16"/>
                    <a:pt x="26" y="10"/>
                    <a:pt x="36" y="0"/>
                  </a:cubicBezTo>
                  <a:cubicBezTo>
                    <a:pt x="40" y="5"/>
                    <a:pt x="40" y="5"/>
                    <a:pt x="40" y="5"/>
                  </a:cubicBezTo>
                  <a:cubicBezTo>
                    <a:pt x="29" y="15"/>
                    <a:pt x="15" y="22"/>
                    <a:pt x="1" y="2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6"/>
            <p:cNvSpPr/>
            <p:nvPr/>
          </p:nvSpPr>
          <p:spPr>
            <a:xfrm>
              <a:off x="1593850" y="784225"/>
              <a:ext cx="36513" cy="53975"/>
            </a:xfrm>
            <a:custGeom>
              <a:avLst/>
              <a:gdLst/>
              <a:ahLst/>
              <a:cxnLst/>
              <a:rect l="l" t="t" r="r" b="b"/>
              <a:pathLst>
                <a:path w="22" h="32" extrusionOk="0">
                  <a:moveTo>
                    <a:pt x="5" y="32"/>
                  </a:moveTo>
                  <a:cubicBezTo>
                    <a:pt x="0" y="27"/>
                    <a:pt x="0" y="27"/>
                    <a:pt x="0" y="27"/>
                  </a:cubicBezTo>
                  <a:cubicBezTo>
                    <a:pt x="7" y="19"/>
                    <a:pt x="13" y="10"/>
                    <a:pt x="16" y="0"/>
                  </a:cubicBezTo>
                  <a:cubicBezTo>
                    <a:pt x="22" y="3"/>
                    <a:pt x="22" y="3"/>
                    <a:pt x="22" y="3"/>
                  </a:cubicBezTo>
                  <a:cubicBezTo>
                    <a:pt x="18" y="13"/>
                    <a:pt x="12" y="23"/>
                    <a:pt x="5" y="3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6"/>
            <p:cNvSpPr/>
            <p:nvPr/>
          </p:nvSpPr>
          <p:spPr>
            <a:xfrm>
              <a:off x="1625600" y="704850"/>
              <a:ext cx="12700" cy="61913"/>
            </a:xfrm>
            <a:custGeom>
              <a:avLst/>
              <a:gdLst/>
              <a:ahLst/>
              <a:cxnLst/>
              <a:rect l="l" t="t" r="r" b="b"/>
              <a:pathLst>
                <a:path w="8" h="36" extrusionOk="0">
                  <a:moveTo>
                    <a:pt x="7" y="36"/>
                  </a:moveTo>
                  <a:cubicBezTo>
                    <a:pt x="1" y="34"/>
                    <a:pt x="1" y="34"/>
                    <a:pt x="1" y="34"/>
                  </a:cubicBezTo>
                  <a:cubicBezTo>
                    <a:pt x="2" y="30"/>
                    <a:pt x="2" y="25"/>
                    <a:pt x="2" y="20"/>
                  </a:cubicBezTo>
                  <a:cubicBezTo>
                    <a:pt x="2" y="14"/>
                    <a:pt x="1" y="7"/>
                    <a:pt x="0" y="1"/>
                  </a:cubicBezTo>
                  <a:cubicBezTo>
                    <a:pt x="6" y="0"/>
                    <a:pt x="6" y="0"/>
                    <a:pt x="6" y="0"/>
                  </a:cubicBezTo>
                  <a:cubicBezTo>
                    <a:pt x="7" y="6"/>
                    <a:pt x="8" y="13"/>
                    <a:pt x="8" y="20"/>
                  </a:cubicBezTo>
                  <a:cubicBezTo>
                    <a:pt x="8" y="25"/>
                    <a:pt x="8" y="31"/>
                    <a:pt x="7"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6"/>
            <p:cNvSpPr/>
            <p:nvPr/>
          </p:nvSpPr>
          <p:spPr>
            <a:xfrm>
              <a:off x="1593850" y="641350"/>
              <a:ext cx="36513" cy="50800"/>
            </a:xfrm>
            <a:custGeom>
              <a:avLst/>
              <a:gdLst/>
              <a:ahLst/>
              <a:cxnLst/>
              <a:rect l="l" t="t" r="r" b="b"/>
              <a:pathLst>
                <a:path w="22" h="30" extrusionOk="0">
                  <a:moveTo>
                    <a:pt x="16" y="30"/>
                  </a:moveTo>
                  <a:cubicBezTo>
                    <a:pt x="12" y="20"/>
                    <a:pt x="7" y="12"/>
                    <a:pt x="0" y="4"/>
                  </a:cubicBezTo>
                  <a:cubicBezTo>
                    <a:pt x="5" y="0"/>
                    <a:pt x="5" y="0"/>
                    <a:pt x="5" y="0"/>
                  </a:cubicBezTo>
                  <a:cubicBezTo>
                    <a:pt x="12" y="8"/>
                    <a:pt x="18" y="17"/>
                    <a:pt x="22" y="28"/>
                  </a:cubicBezTo>
                  <a:lnTo>
                    <a:pt x="16" y="3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6"/>
            <p:cNvSpPr/>
            <p:nvPr/>
          </p:nvSpPr>
          <p:spPr>
            <a:xfrm>
              <a:off x="1524000" y="596900"/>
              <a:ext cx="61912" cy="38100"/>
            </a:xfrm>
            <a:custGeom>
              <a:avLst/>
              <a:gdLst/>
              <a:ahLst/>
              <a:cxnLst/>
              <a:rect l="l" t="t" r="r" b="b"/>
              <a:pathLst>
                <a:path w="37" h="22" extrusionOk="0">
                  <a:moveTo>
                    <a:pt x="33" y="22"/>
                  </a:moveTo>
                  <a:cubicBezTo>
                    <a:pt x="23" y="14"/>
                    <a:pt x="12" y="9"/>
                    <a:pt x="0" y="6"/>
                  </a:cubicBezTo>
                  <a:cubicBezTo>
                    <a:pt x="1" y="0"/>
                    <a:pt x="1" y="0"/>
                    <a:pt x="1" y="0"/>
                  </a:cubicBezTo>
                  <a:cubicBezTo>
                    <a:pt x="14" y="3"/>
                    <a:pt x="26" y="9"/>
                    <a:pt x="37" y="17"/>
                  </a:cubicBezTo>
                  <a:lnTo>
                    <a:pt x="33" y="2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6"/>
            <p:cNvSpPr/>
            <p:nvPr/>
          </p:nvSpPr>
          <p:spPr>
            <a:xfrm>
              <a:off x="1417638" y="593725"/>
              <a:ext cx="90488" cy="30163"/>
            </a:xfrm>
            <a:custGeom>
              <a:avLst/>
              <a:gdLst/>
              <a:ahLst/>
              <a:cxnLst/>
              <a:rect l="l" t="t" r="r" b="b"/>
              <a:pathLst>
                <a:path w="53" h="18" extrusionOk="0">
                  <a:moveTo>
                    <a:pt x="3" y="18"/>
                  </a:moveTo>
                  <a:cubicBezTo>
                    <a:pt x="0" y="12"/>
                    <a:pt x="0" y="12"/>
                    <a:pt x="0" y="12"/>
                  </a:cubicBezTo>
                  <a:cubicBezTo>
                    <a:pt x="14" y="4"/>
                    <a:pt x="29" y="0"/>
                    <a:pt x="45" y="0"/>
                  </a:cubicBezTo>
                  <a:cubicBezTo>
                    <a:pt x="48" y="0"/>
                    <a:pt x="51" y="0"/>
                    <a:pt x="53" y="0"/>
                  </a:cubicBezTo>
                  <a:cubicBezTo>
                    <a:pt x="53" y="6"/>
                    <a:pt x="53" y="6"/>
                    <a:pt x="53" y="6"/>
                  </a:cubicBezTo>
                  <a:cubicBezTo>
                    <a:pt x="50" y="6"/>
                    <a:pt x="47" y="6"/>
                    <a:pt x="45" y="6"/>
                  </a:cubicBezTo>
                  <a:cubicBezTo>
                    <a:pt x="30" y="6"/>
                    <a:pt x="16" y="10"/>
                    <a:pt x="3" y="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6"/>
            <p:cNvSpPr/>
            <p:nvPr/>
          </p:nvSpPr>
          <p:spPr>
            <a:xfrm>
              <a:off x="1358900" y="625475"/>
              <a:ext cx="50800" cy="63500"/>
            </a:xfrm>
            <a:custGeom>
              <a:avLst/>
              <a:gdLst/>
              <a:ahLst/>
              <a:cxnLst/>
              <a:rect l="l" t="t" r="r" b="b"/>
              <a:pathLst>
                <a:path w="30" h="37" extrusionOk="0">
                  <a:moveTo>
                    <a:pt x="6" y="37"/>
                  </a:moveTo>
                  <a:cubicBezTo>
                    <a:pt x="0" y="35"/>
                    <a:pt x="0" y="35"/>
                    <a:pt x="0" y="35"/>
                  </a:cubicBezTo>
                  <a:cubicBezTo>
                    <a:pt x="5" y="21"/>
                    <a:pt x="14" y="9"/>
                    <a:pt x="26" y="0"/>
                  </a:cubicBezTo>
                  <a:cubicBezTo>
                    <a:pt x="30" y="5"/>
                    <a:pt x="30" y="5"/>
                    <a:pt x="30" y="5"/>
                  </a:cubicBezTo>
                  <a:cubicBezTo>
                    <a:pt x="19" y="13"/>
                    <a:pt x="11" y="24"/>
                    <a:pt x="6"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6"/>
            <p:cNvSpPr/>
            <p:nvPr/>
          </p:nvSpPr>
          <p:spPr>
            <a:xfrm>
              <a:off x="1347788" y="703263"/>
              <a:ext cx="14288" cy="69850"/>
            </a:xfrm>
            <a:custGeom>
              <a:avLst/>
              <a:gdLst/>
              <a:ahLst/>
              <a:cxnLst/>
              <a:rect l="l" t="t" r="r" b="b"/>
              <a:pathLst>
                <a:path w="9" h="41" extrusionOk="0">
                  <a:moveTo>
                    <a:pt x="3" y="41"/>
                  </a:moveTo>
                  <a:cubicBezTo>
                    <a:pt x="1" y="35"/>
                    <a:pt x="0" y="28"/>
                    <a:pt x="0" y="21"/>
                  </a:cubicBezTo>
                  <a:cubicBezTo>
                    <a:pt x="0" y="14"/>
                    <a:pt x="1" y="7"/>
                    <a:pt x="3" y="0"/>
                  </a:cubicBezTo>
                  <a:cubicBezTo>
                    <a:pt x="9" y="2"/>
                    <a:pt x="9" y="2"/>
                    <a:pt x="9" y="2"/>
                  </a:cubicBezTo>
                  <a:cubicBezTo>
                    <a:pt x="7" y="8"/>
                    <a:pt x="7" y="15"/>
                    <a:pt x="7" y="21"/>
                  </a:cubicBezTo>
                  <a:cubicBezTo>
                    <a:pt x="7" y="28"/>
                    <a:pt x="7" y="34"/>
                    <a:pt x="9" y="40"/>
                  </a:cubicBezTo>
                  <a:lnTo>
                    <a:pt x="3"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6"/>
            <p:cNvSpPr/>
            <p:nvPr/>
          </p:nvSpPr>
          <p:spPr>
            <a:xfrm>
              <a:off x="1493838" y="769938"/>
              <a:ext cx="119063" cy="93663"/>
            </a:xfrm>
            <a:custGeom>
              <a:avLst/>
              <a:gdLst/>
              <a:ahLst/>
              <a:cxnLst/>
              <a:rect l="l" t="t" r="r" b="b"/>
              <a:pathLst>
                <a:path w="71" h="56" extrusionOk="0">
                  <a:moveTo>
                    <a:pt x="0" y="56"/>
                  </a:moveTo>
                  <a:cubicBezTo>
                    <a:pt x="0" y="53"/>
                    <a:pt x="0" y="53"/>
                    <a:pt x="0" y="53"/>
                  </a:cubicBezTo>
                  <a:cubicBezTo>
                    <a:pt x="32" y="53"/>
                    <a:pt x="60" y="31"/>
                    <a:pt x="68" y="0"/>
                  </a:cubicBezTo>
                  <a:cubicBezTo>
                    <a:pt x="71" y="1"/>
                    <a:pt x="71" y="1"/>
                    <a:pt x="71" y="1"/>
                  </a:cubicBezTo>
                  <a:cubicBezTo>
                    <a:pt x="62" y="33"/>
                    <a:pt x="33" y="56"/>
                    <a:pt x="0" y="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6"/>
            <p:cNvSpPr/>
            <p:nvPr/>
          </p:nvSpPr>
          <p:spPr>
            <a:xfrm>
              <a:off x="1609725" y="719138"/>
              <a:ext cx="7938" cy="20638"/>
            </a:xfrm>
            <a:custGeom>
              <a:avLst/>
              <a:gdLst/>
              <a:ahLst/>
              <a:cxnLst/>
              <a:rect l="l" t="t" r="r" b="b"/>
              <a:pathLst>
                <a:path w="4" h="12" extrusionOk="0">
                  <a:moveTo>
                    <a:pt x="4" y="12"/>
                  </a:moveTo>
                  <a:cubicBezTo>
                    <a:pt x="1" y="12"/>
                    <a:pt x="1" y="12"/>
                    <a:pt x="1" y="12"/>
                  </a:cubicBezTo>
                  <a:cubicBezTo>
                    <a:pt x="1" y="8"/>
                    <a:pt x="1" y="4"/>
                    <a:pt x="0" y="1"/>
                  </a:cubicBezTo>
                  <a:cubicBezTo>
                    <a:pt x="3" y="0"/>
                    <a:pt x="3" y="0"/>
                    <a:pt x="3" y="0"/>
                  </a:cubicBezTo>
                  <a:cubicBezTo>
                    <a:pt x="4" y="4"/>
                    <a:pt x="4" y="8"/>
                    <a:pt x="4"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6"/>
            <p:cNvSpPr/>
            <p:nvPr/>
          </p:nvSpPr>
          <p:spPr>
            <a:xfrm>
              <a:off x="1568450" y="642938"/>
              <a:ext cx="20638" cy="20638"/>
            </a:xfrm>
            <a:custGeom>
              <a:avLst/>
              <a:gdLst/>
              <a:ahLst/>
              <a:cxnLst/>
              <a:rect l="l" t="t" r="r" b="b"/>
              <a:pathLst>
                <a:path w="12" h="12" extrusionOk="0">
                  <a:moveTo>
                    <a:pt x="10" y="12"/>
                  </a:moveTo>
                  <a:cubicBezTo>
                    <a:pt x="7" y="9"/>
                    <a:pt x="4" y="6"/>
                    <a:pt x="0" y="3"/>
                  </a:cubicBezTo>
                  <a:cubicBezTo>
                    <a:pt x="2" y="0"/>
                    <a:pt x="2" y="0"/>
                    <a:pt x="2" y="0"/>
                  </a:cubicBezTo>
                  <a:cubicBezTo>
                    <a:pt x="6" y="3"/>
                    <a:pt x="9" y="7"/>
                    <a:pt x="12" y="10"/>
                  </a:cubicBezTo>
                  <a:lnTo>
                    <a:pt x="10" y="1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6"/>
            <p:cNvSpPr/>
            <p:nvPr/>
          </p:nvSpPr>
          <p:spPr>
            <a:xfrm>
              <a:off x="1508125" y="615950"/>
              <a:ext cx="55563" cy="25400"/>
            </a:xfrm>
            <a:custGeom>
              <a:avLst/>
              <a:gdLst/>
              <a:ahLst/>
              <a:cxnLst/>
              <a:rect l="l" t="t" r="r" b="b"/>
              <a:pathLst>
                <a:path w="33" h="15" extrusionOk="0">
                  <a:moveTo>
                    <a:pt x="31" y="15"/>
                  </a:moveTo>
                  <a:cubicBezTo>
                    <a:pt x="22" y="9"/>
                    <a:pt x="11" y="5"/>
                    <a:pt x="0" y="3"/>
                  </a:cubicBezTo>
                  <a:cubicBezTo>
                    <a:pt x="0" y="0"/>
                    <a:pt x="0" y="0"/>
                    <a:pt x="0" y="0"/>
                  </a:cubicBezTo>
                  <a:cubicBezTo>
                    <a:pt x="12" y="2"/>
                    <a:pt x="23" y="6"/>
                    <a:pt x="33" y="13"/>
                  </a:cubicBezTo>
                  <a:lnTo>
                    <a:pt x="31" y="1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6"/>
            <p:cNvSpPr/>
            <p:nvPr/>
          </p:nvSpPr>
          <p:spPr>
            <a:xfrm>
              <a:off x="1466850" y="615950"/>
              <a:ext cx="26988" cy="6350"/>
            </a:xfrm>
            <a:custGeom>
              <a:avLst/>
              <a:gdLst/>
              <a:ahLst/>
              <a:cxnLst/>
              <a:rect l="l" t="t" r="r" b="b"/>
              <a:pathLst>
                <a:path w="16" h="4" extrusionOk="0">
                  <a:moveTo>
                    <a:pt x="1" y="4"/>
                  </a:moveTo>
                  <a:cubicBezTo>
                    <a:pt x="0" y="1"/>
                    <a:pt x="0" y="1"/>
                    <a:pt x="0" y="1"/>
                  </a:cubicBezTo>
                  <a:cubicBezTo>
                    <a:pt x="5" y="0"/>
                    <a:pt x="11" y="0"/>
                    <a:pt x="16" y="0"/>
                  </a:cubicBezTo>
                  <a:cubicBezTo>
                    <a:pt x="16" y="3"/>
                    <a:pt x="16" y="3"/>
                    <a:pt x="16" y="3"/>
                  </a:cubicBezTo>
                  <a:cubicBezTo>
                    <a:pt x="11" y="3"/>
                    <a:pt x="6" y="3"/>
                    <a:pt x="1"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6"/>
            <p:cNvSpPr/>
            <p:nvPr/>
          </p:nvSpPr>
          <p:spPr>
            <a:xfrm>
              <a:off x="1376363" y="625475"/>
              <a:ext cx="69850" cy="77787"/>
            </a:xfrm>
            <a:custGeom>
              <a:avLst/>
              <a:gdLst/>
              <a:ahLst/>
              <a:cxnLst/>
              <a:rect l="l" t="t" r="r" b="b"/>
              <a:pathLst>
                <a:path w="42" h="46" extrusionOk="0">
                  <a:moveTo>
                    <a:pt x="3" y="46"/>
                  </a:moveTo>
                  <a:cubicBezTo>
                    <a:pt x="0" y="45"/>
                    <a:pt x="0" y="45"/>
                    <a:pt x="0" y="45"/>
                  </a:cubicBezTo>
                  <a:cubicBezTo>
                    <a:pt x="6" y="25"/>
                    <a:pt x="21" y="8"/>
                    <a:pt x="41" y="0"/>
                  </a:cubicBezTo>
                  <a:cubicBezTo>
                    <a:pt x="42" y="3"/>
                    <a:pt x="42" y="3"/>
                    <a:pt x="42" y="3"/>
                  </a:cubicBezTo>
                  <a:cubicBezTo>
                    <a:pt x="23" y="11"/>
                    <a:pt x="9" y="26"/>
                    <a:pt x="3" y="4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6"/>
            <p:cNvSpPr/>
            <p:nvPr/>
          </p:nvSpPr>
          <p:spPr>
            <a:xfrm>
              <a:off x="1368425" y="714375"/>
              <a:ext cx="9525" cy="25400"/>
            </a:xfrm>
            <a:custGeom>
              <a:avLst/>
              <a:gdLst/>
              <a:ahLst/>
              <a:cxnLst/>
              <a:rect l="l" t="t" r="r" b="b"/>
              <a:pathLst>
                <a:path w="5" h="15" extrusionOk="0">
                  <a:moveTo>
                    <a:pt x="3" y="15"/>
                  </a:moveTo>
                  <a:cubicBezTo>
                    <a:pt x="0" y="15"/>
                    <a:pt x="0" y="15"/>
                    <a:pt x="0" y="15"/>
                  </a:cubicBezTo>
                  <a:cubicBezTo>
                    <a:pt x="0" y="10"/>
                    <a:pt x="1" y="5"/>
                    <a:pt x="2" y="0"/>
                  </a:cubicBezTo>
                  <a:cubicBezTo>
                    <a:pt x="5" y="1"/>
                    <a:pt x="5" y="1"/>
                    <a:pt x="5" y="1"/>
                  </a:cubicBezTo>
                  <a:cubicBezTo>
                    <a:pt x="4" y="6"/>
                    <a:pt x="3" y="11"/>
                    <a:pt x="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6"/>
            <p:cNvSpPr/>
            <p:nvPr/>
          </p:nvSpPr>
          <p:spPr>
            <a:xfrm>
              <a:off x="1376363" y="776288"/>
              <a:ext cx="50800" cy="65087"/>
            </a:xfrm>
            <a:custGeom>
              <a:avLst/>
              <a:gdLst/>
              <a:ahLst/>
              <a:cxnLst/>
              <a:rect l="l" t="t" r="r" b="b"/>
              <a:pathLst>
                <a:path w="30" h="39" extrusionOk="0">
                  <a:moveTo>
                    <a:pt x="28" y="39"/>
                  </a:moveTo>
                  <a:cubicBezTo>
                    <a:pt x="15" y="30"/>
                    <a:pt x="5" y="16"/>
                    <a:pt x="0" y="1"/>
                  </a:cubicBezTo>
                  <a:cubicBezTo>
                    <a:pt x="3" y="0"/>
                    <a:pt x="3" y="0"/>
                    <a:pt x="3" y="0"/>
                  </a:cubicBezTo>
                  <a:cubicBezTo>
                    <a:pt x="7" y="14"/>
                    <a:pt x="17" y="27"/>
                    <a:pt x="30" y="36"/>
                  </a:cubicBezTo>
                  <a:lnTo>
                    <a:pt x="28" y="3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6"/>
            <p:cNvSpPr/>
            <p:nvPr/>
          </p:nvSpPr>
          <p:spPr>
            <a:xfrm>
              <a:off x="1441450" y="847725"/>
              <a:ext cx="17463" cy="11113"/>
            </a:xfrm>
            <a:custGeom>
              <a:avLst/>
              <a:gdLst/>
              <a:ahLst/>
              <a:cxnLst/>
              <a:rect l="l" t="t" r="r" b="b"/>
              <a:pathLst>
                <a:path w="10" h="7" extrusionOk="0">
                  <a:moveTo>
                    <a:pt x="9" y="7"/>
                  </a:moveTo>
                  <a:cubicBezTo>
                    <a:pt x="6" y="6"/>
                    <a:pt x="3" y="4"/>
                    <a:pt x="0" y="3"/>
                  </a:cubicBezTo>
                  <a:cubicBezTo>
                    <a:pt x="1" y="0"/>
                    <a:pt x="1" y="0"/>
                    <a:pt x="1" y="0"/>
                  </a:cubicBezTo>
                  <a:cubicBezTo>
                    <a:pt x="4" y="1"/>
                    <a:pt x="7" y="3"/>
                    <a:pt x="10" y="4"/>
                  </a:cubicBezTo>
                  <a:lnTo>
                    <a:pt x="9"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8" name="Google Shape;668;p16"/>
          <p:cNvGrpSpPr/>
          <p:nvPr/>
        </p:nvGrpSpPr>
        <p:grpSpPr>
          <a:xfrm>
            <a:off x="-7" y="-7"/>
            <a:ext cx="8943737" cy="4873707"/>
            <a:chOff x="-7" y="-7"/>
            <a:chExt cx="8943737" cy="4873707"/>
          </a:xfrm>
        </p:grpSpPr>
        <p:cxnSp>
          <p:nvCxnSpPr>
            <p:cNvPr id="669" name="Google Shape;669;p16"/>
            <p:cNvCxnSpPr/>
            <p:nvPr/>
          </p:nvCxnSpPr>
          <p:spPr>
            <a:xfrm>
              <a:off x="715175" y="4873700"/>
              <a:ext cx="2783100" cy="0"/>
            </a:xfrm>
            <a:prstGeom prst="straightConnector1">
              <a:avLst/>
            </a:prstGeom>
            <a:noFill/>
            <a:ln w="19050" cap="flat" cmpd="sng">
              <a:solidFill>
                <a:schemeClr val="lt2"/>
              </a:solidFill>
              <a:prstDash val="solid"/>
              <a:round/>
              <a:headEnd type="none" w="med" len="med"/>
              <a:tailEnd type="none" w="med" len="med"/>
            </a:ln>
          </p:spPr>
        </p:cxnSp>
        <p:grpSp>
          <p:nvGrpSpPr>
            <p:cNvPr id="670" name="Google Shape;670;p16"/>
            <p:cNvGrpSpPr/>
            <p:nvPr/>
          </p:nvGrpSpPr>
          <p:grpSpPr>
            <a:xfrm rot="10800000">
              <a:off x="-7" y="-7"/>
              <a:ext cx="1787985" cy="1790153"/>
              <a:chOff x="4087813" y="1714500"/>
              <a:chExt cx="1309688" cy="1311275"/>
            </a:xfrm>
          </p:grpSpPr>
          <p:sp>
            <p:nvSpPr>
              <p:cNvPr id="671" name="Google Shape;671;p16"/>
              <p:cNvSpPr/>
              <p:nvPr/>
            </p:nvSpPr>
            <p:spPr>
              <a:xfrm>
                <a:off x="5318125" y="2239963"/>
                <a:ext cx="79375" cy="785813"/>
              </a:xfrm>
              <a:custGeom>
                <a:avLst/>
                <a:gdLst/>
                <a:ahLst/>
                <a:cxnLst/>
                <a:rect l="l" t="t" r="r" b="b"/>
                <a:pathLst>
                  <a:path w="50" h="495" extrusionOk="0">
                    <a:moveTo>
                      <a:pt x="50" y="495"/>
                    </a:moveTo>
                    <a:lnTo>
                      <a:pt x="0" y="495"/>
                    </a:lnTo>
                    <a:lnTo>
                      <a:pt x="0" y="50"/>
                    </a:lnTo>
                    <a:lnTo>
                      <a:pt x="50" y="0"/>
                    </a:lnTo>
                    <a:lnTo>
                      <a:pt x="50" y="4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6"/>
              <p:cNvSpPr/>
              <p:nvPr/>
            </p:nvSpPr>
            <p:spPr>
              <a:xfrm>
                <a:off x="5318125" y="2065338"/>
                <a:ext cx="79375" cy="166688"/>
              </a:xfrm>
              <a:custGeom>
                <a:avLst/>
                <a:gdLst/>
                <a:ahLst/>
                <a:cxnLst/>
                <a:rect l="l" t="t" r="r" b="b"/>
                <a:pathLst>
                  <a:path w="50" h="105" extrusionOk="0">
                    <a:moveTo>
                      <a:pt x="50" y="55"/>
                    </a:moveTo>
                    <a:lnTo>
                      <a:pt x="0" y="105"/>
                    </a:lnTo>
                    <a:lnTo>
                      <a:pt x="0" y="50"/>
                    </a:lnTo>
                    <a:lnTo>
                      <a:pt x="50" y="0"/>
                    </a:lnTo>
                    <a:lnTo>
                      <a:pt x="50"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6"/>
              <p:cNvSpPr/>
              <p:nvPr/>
            </p:nvSpPr>
            <p:spPr>
              <a:xfrm>
                <a:off x="5318125" y="1889125"/>
                <a:ext cx="79375" cy="166688"/>
              </a:xfrm>
              <a:custGeom>
                <a:avLst/>
                <a:gdLst/>
                <a:ahLst/>
                <a:cxnLst/>
                <a:rect l="l" t="t" r="r" b="b"/>
                <a:pathLst>
                  <a:path w="50" h="105" extrusionOk="0">
                    <a:moveTo>
                      <a:pt x="50" y="56"/>
                    </a:moveTo>
                    <a:lnTo>
                      <a:pt x="0" y="105"/>
                    </a:lnTo>
                    <a:lnTo>
                      <a:pt x="0" y="50"/>
                    </a:lnTo>
                    <a:lnTo>
                      <a:pt x="50" y="0"/>
                    </a:lnTo>
                    <a:lnTo>
                      <a:pt x="50"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6"/>
              <p:cNvSpPr/>
              <p:nvPr/>
            </p:nvSpPr>
            <p:spPr>
              <a:xfrm>
                <a:off x="5318125" y="1714500"/>
                <a:ext cx="79375" cy="166688"/>
              </a:xfrm>
              <a:custGeom>
                <a:avLst/>
                <a:gdLst/>
                <a:ahLst/>
                <a:cxnLst/>
                <a:rect l="l" t="t" r="r" b="b"/>
                <a:pathLst>
                  <a:path w="50" h="105" extrusionOk="0">
                    <a:moveTo>
                      <a:pt x="0" y="50"/>
                    </a:moveTo>
                    <a:lnTo>
                      <a:pt x="50" y="0"/>
                    </a:lnTo>
                    <a:lnTo>
                      <a:pt x="50" y="55"/>
                    </a:lnTo>
                    <a:lnTo>
                      <a:pt x="0" y="105"/>
                    </a:lnTo>
                    <a:lnTo>
                      <a:pt x="0" y="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6"/>
              <p:cNvSpPr/>
              <p:nvPr/>
            </p:nvSpPr>
            <p:spPr>
              <a:xfrm>
                <a:off x="4613275" y="2943225"/>
                <a:ext cx="784225" cy="82550"/>
              </a:xfrm>
              <a:custGeom>
                <a:avLst/>
                <a:gdLst/>
                <a:ahLst/>
                <a:cxnLst/>
                <a:rect l="l" t="t" r="r" b="b"/>
                <a:pathLst>
                  <a:path w="494" h="52" extrusionOk="0">
                    <a:moveTo>
                      <a:pt x="494" y="52"/>
                    </a:moveTo>
                    <a:lnTo>
                      <a:pt x="494" y="0"/>
                    </a:lnTo>
                    <a:lnTo>
                      <a:pt x="51" y="0"/>
                    </a:lnTo>
                    <a:lnTo>
                      <a:pt x="0" y="52"/>
                    </a:lnTo>
                    <a:lnTo>
                      <a:pt x="494"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6"/>
              <p:cNvSpPr/>
              <p:nvPr/>
            </p:nvSpPr>
            <p:spPr>
              <a:xfrm>
                <a:off x="4438650" y="2943225"/>
                <a:ext cx="168275" cy="82550"/>
              </a:xfrm>
              <a:custGeom>
                <a:avLst/>
                <a:gdLst/>
                <a:ahLst/>
                <a:cxnLst/>
                <a:rect l="l" t="t" r="r" b="b"/>
                <a:pathLst>
                  <a:path w="106" h="52" extrusionOk="0">
                    <a:moveTo>
                      <a:pt x="55" y="52"/>
                    </a:moveTo>
                    <a:lnTo>
                      <a:pt x="106" y="0"/>
                    </a:lnTo>
                    <a:lnTo>
                      <a:pt x="50" y="0"/>
                    </a:lnTo>
                    <a:lnTo>
                      <a:pt x="0" y="52"/>
                    </a:lnTo>
                    <a:lnTo>
                      <a:pt x="55"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6"/>
              <p:cNvSpPr/>
              <p:nvPr/>
            </p:nvSpPr>
            <p:spPr>
              <a:xfrm>
                <a:off x="4262438" y="2943225"/>
                <a:ext cx="166688" cy="82550"/>
              </a:xfrm>
              <a:custGeom>
                <a:avLst/>
                <a:gdLst/>
                <a:ahLst/>
                <a:cxnLst/>
                <a:rect l="l" t="t" r="r" b="b"/>
                <a:pathLst>
                  <a:path w="105" h="52" extrusionOk="0">
                    <a:moveTo>
                      <a:pt x="56" y="52"/>
                    </a:moveTo>
                    <a:lnTo>
                      <a:pt x="105" y="0"/>
                    </a:lnTo>
                    <a:lnTo>
                      <a:pt x="50" y="0"/>
                    </a:lnTo>
                    <a:lnTo>
                      <a:pt x="0" y="52"/>
                    </a:lnTo>
                    <a:lnTo>
                      <a:pt x="56" y="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6"/>
              <p:cNvSpPr/>
              <p:nvPr/>
            </p:nvSpPr>
            <p:spPr>
              <a:xfrm>
                <a:off x="4087813" y="2943225"/>
                <a:ext cx="166688" cy="82550"/>
              </a:xfrm>
              <a:custGeom>
                <a:avLst/>
                <a:gdLst/>
                <a:ahLst/>
                <a:cxnLst/>
                <a:rect l="l" t="t" r="r" b="b"/>
                <a:pathLst>
                  <a:path w="105" h="52" extrusionOk="0">
                    <a:moveTo>
                      <a:pt x="50" y="0"/>
                    </a:moveTo>
                    <a:lnTo>
                      <a:pt x="0" y="52"/>
                    </a:lnTo>
                    <a:lnTo>
                      <a:pt x="55" y="52"/>
                    </a:lnTo>
                    <a:lnTo>
                      <a:pt x="105" y="0"/>
                    </a:lnTo>
                    <a:lnTo>
                      <a:pt x="5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9" name="Google Shape;679;p16"/>
            <p:cNvGrpSpPr/>
            <p:nvPr/>
          </p:nvGrpSpPr>
          <p:grpSpPr>
            <a:xfrm>
              <a:off x="7917802" y="145611"/>
              <a:ext cx="1025928" cy="248431"/>
              <a:chOff x="4287838" y="1025525"/>
              <a:chExt cx="708025" cy="171450"/>
            </a:xfrm>
          </p:grpSpPr>
          <p:sp>
            <p:nvSpPr>
              <p:cNvPr id="680" name="Google Shape;680;p16"/>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6"/>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6"/>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6"/>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6"/>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6"/>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6"/>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6"/>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6"/>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6"/>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90"/>
        <p:cNvGrpSpPr/>
        <p:nvPr/>
      </p:nvGrpSpPr>
      <p:grpSpPr>
        <a:xfrm>
          <a:off x="0" y="0"/>
          <a:ext cx="0" cy="0"/>
          <a:chOff x="0" y="0"/>
          <a:chExt cx="0" cy="0"/>
        </a:xfrm>
      </p:grpSpPr>
      <p:sp>
        <p:nvSpPr>
          <p:cNvPr id="691" name="Google Shape;69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2" name="Google Shape;692;p17"/>
          <p:cNvSpPr txBox="1">
            <a:spLocks noGrp="1"/>
          </p:cNvSpPr>
          <p:nvPr>
            <p:ph type="subTitle" idx="1"/>
          </p:nvPr>
        </p:nvSpPr>
        <p:spPr>
          <a:xfrm>
            <a:off x="713225" y="1735625"/>
            <a:ext cx="3582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3" name="Google Shape;693;p17"/>
          <p:cNvSpPr txBox="1">
            <a:spLocks noGrp="1"/>
          </p:cNvSpPr>
          <p:nvPr>
            <p:ph type="subTitle" idx="2"/>
          </p:nvPr>
        </p:nvSpPr>
        <p:spPr>
          <a:xfrm>
            <a:off x="4848710" y="1735625"/>
            <a:ext cx="3582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4" name="Google Shape;694;p17"/>
          <p:cNvSpPr txBox="1">
            <a:spLocks noGrp="1"/>
          </p:cNvSpPr>
          <p:nvPr>
            <p:ph type="subTitle" idx="3"/>
          </p:nvPr>
        </p:nvSpPr>
        <p:spPr>
          <a:xfrm>
            <a:off x="713225" y="3396200"/>
            <a:ext cx="3582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5" name="Google Shape;695;p17"/>
          <p:cNvSpPr txBox="1">
            <a:spLocks noGrp="1"/>
          </p:cNvSpPr>
          <p:nvPr>
            <p:ph type="subTitle" idx="4"/>
          </p:nvPr>
        </p:nvSpPr>
        <p:spPr>
          <a:xfrm>
            <a:off x="4848710" y="3396200"/>
            <a:ext cx="35820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6" name="Google Shape;696;p17"/>
          <p:cNvSpPr txBox="1">
            <a:spLocks noGrp="1"/>
          </p:cNvSpPr>
          <p:nvPr>
            <p:ph type="subTitle" idx="5"/>
          </p:nvPr>
        </p:nvSpPr>
        <p:spPr>
          <a:xfrm>
            <a:off x="713227" y="1166575"/>
            <a:ext cx="3582000" cy="65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7" name="Google Shape;697;p17"/>
          <p:cNvSpPr txBox="1">
            <a:spLocks noGrp="1"/>
          </p:cNvSpPr>
          <p:nvPr>
            <p:ph type="subTitle" idx="6"/>
          </p:nvPr>
        </p:nvSpPr>
        <p:spPr>
          <a:xfrm>
            <a:off x="713227" y="2827275"/>
            <a:ext cx="3582000" cy="65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8" name="Google Shape;698;p17"/>
          <p:cNvSpPr txBox="1">
            <a:spLocks noGrp="1"/>
          </p:cNvSpPr>
          <p:nvPr>
            <p:ph type="subTitle" idx="7"/>
          </p:nvPr>
        </p:nvSpPr>
        <p:spPr>
          <a:xfrm>
            <a:off x="4848680" y="1166575"/>
            <a:ext cx="3582000" cy="65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9" name="Google Shape;699;p17"/>
          <p:cNvSpPr txBox="1">
            <a:spLocks noGrp="1"/>
          </p:cNvSpPr>
          <p:nvPr>
            <p:ph type="subTitle" idx="8"/>
          </p:nvPr>
        </p:nvSpPr>
        <p:spPr>
          <a:xfrm>
            <a:off x="4848680" y="2827275"/>
            <a:ext cx="3582000" cy="65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lt2"/>
                </a:solidFill>
                <a:latin typeface="Impact"/>
                <a:ea typeface="Impact"/>
                <a:cs typeface="Impact"/>
                <a:sym typeface="Impac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00" name="Google Shape;700;p17"/>
          <p:cNvGrpSpPr/>
          <p:nvPr/>
        </p:nvGrpSpPr>
        <p:grpSpPr>
          <a:xfrm>
            <a:off x="8430775" y="27525"/>
            <a:ext cx="1023938" cy="1023938"/>
            <a:chOff x="9247188" y="5834063"/>
            <a:chExt cx="1023938" cy="1023938"/>
          </a:xfrm>
        </p:grpSpPr>
        <p:sp>
          <p:nvSpPr>
            <p:cNvPr id="701" name="Google Shape;701;p17"/>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7"/>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7" name="Google Shape;707;p17"/>
          <p:cNvGrpSpPr/>
          <p:nvPr/>
        </p:nvGrpSpPr>
        <p:grpSpPr>
          <a:xfrm>
            <a:off x="200264" y="4749486"/>
            <a:ext cx="8230511" cy="248431"/>
            <a:chOff x="200264" y="4749486"/>
            <a:chExt cx="8230511" cy="248431"/>
          </a:xfrm>
        </p:grpSpPr>
        <p:grpSp>
          <p:nvGrpSpPr>
            <p:cNvPr id="708" name="Google Shape;708;p17"/>
            <p:cNvGrpSpPr/>
            <p:nvPr/>
          </p:nvGrpSpPr>
          <p:grpSpPr>
            <a:xfrm>
              <a:off x="200264" y="4749486"/>
              <a:ext cx="1025928" cy="248431"/>
              <a:chOff x="4287838" y="1025525"/>
              <a:chExt cx="708025" cy="171450"/>
            </a:xfrm>
          </p:grpSpPr>
          <p:sp>
            <p:nvSpPr>
              <p:cNvPr id="709" name="Google Shape;709;p17"/>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719" name="Google Shape;719;p17"/>
            <p:cNvCxnSpPr/>
            <p:nvPr/>
          </p:nvCxnSpPr>
          <p:spPr>
            <a:xfrm>
              <a:off x="5647675" y="4873700"/>
              <a:ext cx="27831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1pPr>
            <a:lvl2pPr lvl="1"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2pPr>
            <a:lvl3pPr lvl="2"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3pPr>
            <a:lvl4pPr lvl="3"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4pPr>
            <a:lvl5pPr lvl="4"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5pPr>
            <a:lvl6pPr lvl="5"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6pPr>
            <a:lvl7pPr lvl="6"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7pPr>
            <a:lvl8pPr lvl="7"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8pPr>
            <a:lvl9pPr lvl="8" rtl="0">
              <a:spcBef>
                <a:spcPts val="0"/>
              </a:spcBef>
              <a:spcAft>
                <a:spcPts val="0"/>
              </a:spcAft>
              <a:buClr>
                <a:schemeClr val="dk1"/>
              </a:buClr>
              <a:buSzPts val="3000"/>
              <a:buFont typeface="Impact"/>
              <a:buNone/>
              <a:defRPr sz="3000">
                <a:solidFill>
                  <a:schemeClr val="dk1"/>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2" r:id="rId8"/>
    <p:sldLayoutId id="2147483663" r:id="rId9"/>
    <p:sldLayoutId id="2147483664" r:id="rId10"/>
    <p:sldLayoutId id="2147483666" r:id="rId11"/>
    <p:sldLayoutId id="2147483669" r:id="rId12"/>
    <p:sldLayoutId id="2147483670"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4"/>
        <p:cNvGrpSpPr/>
        <p:nvPr/>
      </p:nvGrpSpPr>
      <p:grpSpPr>
        <a:xfrm>
          <a:off x="0" y="0"/>
          <a:ext cx="0" cy="0"/>
          <a:chOff x="0" y="0"/>
          <a:chExt cx="0" cy="0"/>
        </a:xfrm>
      </p:grpSpPr>
      <p:sp>
        <p:nvSpPr>
          <p:cNvPr id="1125" name="Google Shape;1125;p28"/>
          <p:cNvSpPr txBox="1">
            <a:spLocks noGrp="1"/>
          </p:cNvSpPr>
          <p:nvPr>
            <p:ph type="ctrTitle"/>
          </p:nvPr>
        </p:nvSpPr>
        <p:spPr>
          <a:xfrm>
            <a:off x="117791" y="719826"/>
            <a:ext cx="5075288" cy="10402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2B3F58"/>
                </a:solidFill>
                <a:latin typeface="Segoe UI Variable Small Semibol" pitchFamily="2" charset="0"/>
                <a:ea typeface="Noto Sans" panose="020B0502040504020204" pitchFamily="34" charset="0"/>
                <a:cs typeface="Noto Sans" panose="020B0502040504020204" pitchFamily="34" charset="0"/>
              </a:rPr>
              <a:t>LẬP TRÌNH MẠNG </a:t>
            </a:r>
            <a:endParaRPr sz="3600" dirty="0">
              <a:solidFill>
                <a:schemeClr val="lt2"/>
              </a:solidFill>
              <a:latin typeface="Segoe UI Variable Small Semibol" pitchFamily="2" charset="0"/>
            </a:endParaRPr>
          </a:p>
        </p:txBody>
      </p:sp>
      <p:pic>
        <p:nvPicPr>
          <p:cNvPr id="1127" name="Google Shape;1127;p28"/>
          <p:cNvPicPr preferRelativeResize="0">
            <a:picLocks noGrp="1"/>
          </p:cNvPicPr>
          <p:nvPr>
            <p:ph type="pic" idx="2"/>
          </p:nvPr>
        </p:nvPicPr>
        <p:blipFill>
          <a:blip r:embed="rId3"/>
          <a:srcRect l="16430" r="16430"/>
          <a:stretch/>
        </p:blipFill>
        <p:spPr>
          <a:xfrm>
            <a:off x="5183575" y="539500"/>
            <a:ext cx="3960300" cy="4064400"/>
          </a:xfrm>
          <a:prstGeom prst="snip2DiagRect">
            <a:avLst>
              <a:gd name="adj1" fmla="val 0"/>
              <a:gd name="adj2" fmla="val 27171"/>
            </a:avLst>
          </a:prstGeom>
        </p:spPr>
      </p:pic>
      <p:grpSp>
        <p:nvGrpSpPr>
          <p:cNvPr id="1128" name="Google Shape;1128;p28"/>
          <p:cNvGrpSpPr/>
          <p:nvPr/>
        </p:nvGrpSpPr>
        <p:grpSpPr>
          <a:xfrm>
            <a:off x="4572002" y="415286"/>
            <a:ext cx="1025928" cy="248431"/>
            <a:chOff x="4287838" y="1025525"/>
            <a:chExt cx="708025" cy="171450"/>
          </a:xfrm>
        </p:grpSpPr>
        <p:sp>
          <p:nvSpPr>
            <p:cNvPr id="1129" name="Google Shape;1129;p28"/>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8"/>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8"/>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8"/>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8"/>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8"/>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8"/>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8"/>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8"/>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8"/>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9" name="Google Shape;1139;p28"/>
          <p:cNvGrpSpPr/>
          <p:nvPr/>
        </p:nvGrpSpPr>
        <p:grpSpPr>
          <a:xfrm>
            <a:off x="7706075" y="3880100"/>
            <a:ext cx="1449389" cy="1447800"/>
            <a:chOff x="5502275" y="4098925"/>
            <a:chExt cx="1449389" cy="1447800"/>
          </a:xfrm>
        </p:grpSpPr>
        <p:sp>
          <p:nvSpPr>
            <p:cNvPr id="1140" name="Google Shape;1140;p28"/>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28"/>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8"/>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8"/>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8"/>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8"/>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28"/>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28"/>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Google Shape;1125;p28">
            <a:extLst>
              <a:ext uri="{FF2B5EF4-FFF2-40B4-BE49-F238E27FC236}">
                <a16:creationId xmlns:a16="http://schemas.microsoft.com/office/drawing/2014/main" id="{CF5BE3D7-9791-8C8F-C0C5-D849447771CD}"/>
              </a:ext>
            </a:extLst>
          </p:cNvPr>
          <p:cNvSpPr txBox="1">
            <a:spLocks/>
          </p:cNvSpPr>
          <p:nvPr/>
        </p:nvSpPr>
        <p:spPr>
          <a:xfrm>
            <a:off x="96363" y="2641882"/>
            <a:ext cx="5241634" cy="15639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3000"/>
              <a:buFont typeface="Impact"/>
              <a:buNone/>
              <a:defRPr sz="4500" b="0" i="0" u="none" strike="noStrike" cap="none">
                <a:solidFill>
                  <a:schemeClr val="dk1"/>
                </a:solidFill>
                <a:latin typeface="Impact"/>
                <a:ea typeface="Impact"/>
                <a:cs typeface="Impact"/>
                <a:sym typeface="Impact"/>
              </a:defRPr>
            </a:lvl1pPr>
            <a:lvl2pPr marR="0" lvl="1"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2pPr>
            <a:lvl3pPr marR="0" lvl="2"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3pPr>
            <a:lvl4pPr marR="0" lvl="3"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4pPr>
            <a:lvl5pPr marR="0" lvl="4"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5pPr>
            <a:lvl6pPr marR="0" lvl="5"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6pPr>
            <a:lvl7pPr marR="0" lvl="6"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7pPr>
            <a:lvl8pPr marR="0" lvl="7"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8pPr>
            <a:lvl9pPr marR="0" lvl="8"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9pPr>
          </a:lstStyle>
          <a:p>
            <a:br>
              <a:rPr lang="en-US" sz="2400" dirty="0">
                <a:solidFill>
                  <a:schemeClr val="lt2"/>
                </a:solidFill>
                <a:latin typeface="Segoe UI Variable Small Semibol" pitchFamily="2" charset="0"/>
              </a:rPr>
            </a:br>
            <a:r>
              <a:rPr lang="en-US" sz="2800" dirty="0">
                <a:solidFill>
                  <a:schemeClr val="lt2"/>
                </a:solidFill>
                <a:latin typeface="Segoe UI Variable Small Semibol" pitchFamily="2" charset="0"/>
              </a:rPr>
              <a:t>CHỦ ĐỀ: </a:t>
            </a:r>
            <a:r>
              <a:rPr lang="en-US" sz="2400" b="1" cap="all" dirty="0" err="1">
                <a:latin typeface="Segoe UI Variable Small Semibol" pitchFamily="2" charset="0"/>
              </a:rPr>
              <a:t>LậP</a:t>
            </a:r>
            <a:r>
              <a:rPr lang="en-US" sz="2400" b="1" cap="all" dirty="0">
                <a:latin typeface="Segoe UI Variable Small Semibol" pitchFamily="2" charset="0"/>
              </a:rPr>
              <a:t> </a:t>
            </a:r>
            <a:r>
              <a:rPr lang="en-US" sz="2400" b="1" cap="all" dirty="0" err="1">
                <a:latin typeface="Segoe UI Variable Small Semibol" pitchFamily="2" charset="0"/>
              </a:rPr>
              <a:t>trình</a:t>
            </a:r>
            <a:r>
              <a:rPr lang="en-US" sz="2400" b="1" cap="all" dirty="0">
                <a:latin typeface="Segoe UI Variable Small Semibol" pitchFamily="2" charset="0"/>
              </a:rPr>
              <a:t> </a:t>
            </a:r>
            <a:r>
              <a:rPr lang="en-US" sz="2400" b="1" cap="all" dirty="0" err="1">
                <a:latin typeface="Segoe UI Variable Small Semibol" pitchFamily="2" charset="0"/>
              </a:rPr>
              <a:t>ứng</a:t>
            </a:r>
            <a:r>
              <a:rPr lang="en-US" sz="2400" b="1" cap="all" dirty="0">
                <a:latin typeface="Segoe UI Variable Small Semibol" pitchFamily="2" charset="0"/>
              </a:rPr>
              <a:t> </a:t>
            </a:r>
            <a:r>
              <a:rPr lang="en-US" sz="2400" b="1" cap="all" dirty="0" err="1">
                <a:latin typeface="Segoe UI Variable Small Semibol" pitchFamily="2" charset="0"/>
              </a:rPr>
              <a:t>dụng</a:t>
            </a:r>
            <a:r>
              <a:rPr lang="en-US" sz="2400" b="1" cap="all" dirty="0">
                <a:latin typeface="Segoe UI Variable Small Semibol" pitchFamily="2" charset="0"/>
              </a:rPr>
              <a:t> </a:t>
            </a:r>
            <a:r>
              <a:rPr lang="vi-VN" sz="2400" b="1" cap="all" dirty="0">
                <a:latin typeface="Segoe UI Variable Small Semibol" pitchFamily="2" charset="0"/>
              </a:rPr>
              <a:t>upload/</a:t>
            </a:r>
            <a:r>
              <a:rPr lang="vi-VN" sz="2400" dirty="0">
                <a:latin typeface="Segoe UI Variable Small Semibol" pitchFamily="2" charset="0"/>
              </a:rPr>
              <a:t>DOWNLOAD</a:t>
            </a:r>
            <a:r>
              <a:rPr lang="en-US" sz="2400" b="1" cap="all" dirty="0">
                <a:latin typeface="Segoe UI Variable Small Semibol" pitchFamily="2" charset="0"/>
              </a:rPr>
              <a:t> multi file</a:t>
            </a:r>
            <a:r>
              <a:rPr lang="vi-VN" sz="2400" b="1" cap="all" dirty="0">
                <a:latin typeface="Segoe UI Variable Small Semibol" pitchFamily="2" charset="0"/>
              </a:rPr>
              <a:t> </a:t>
            </a:r>
            <a:r>
              <a:rPr lang="en-US" sz="2400" b="1" cap="all" dirty="0">
                <a:latin typeface="Segoe UI Variable Small Semibol" pitchFamily="2" charset="0"/>
              </a:rPr>
              <a:t>(pause, stop, resume)</a:t>
            </a:r>
            <a:endParaRPr lang="en-US" sz="2400" cap="all" dirty="0">
              <a:latin typeface="Segoe UI Variable Small Semibol" pitchFamily="2" charset="0"/>
            </a:endParaRPr>
          </a:p>
          <a:p>
            <a:endParaRPr lang="en-US" sz="2400" dirty="0">
              <a:solidFill>
                <a:schemeClr val="lt2"/>
              </a:solidFill>
              <a:latin typeface="Segoe UI Variable Small Semibol" pitchFamily="2" charset="0"/>
            </a:endParaRPr>
          </a:p>
        </p:txBody>
      </p:sp>
      <p:sp>
        <p:nvSpPr>
          <p:cNvPr id="3" name="Google Shape;1125;p28">
            <a:extLst>
              <a:ext uri="{FF2B5EF4-FFF2-40B4-BE49-F238E27FC236}">
                <a16:creationId xmlns:a16="http://schemas.microsoft.com/office/drawing/2014/main" id="{4C458AE9-FAAB-9B23-69FE-02A1B1433D81}"/>
              </a:ext>
            </a:extLst>
          </p:cNvPr>
          <p:cNvSpPr txBox="1">
            <a:spLocks/>
          </p:cNvSpPr>
          <p:nvPr/>
        </p:nvSpPr>
        <p:spPr>
          <a:xfrm>
            <a:off x="117791" y="1760039"/>
            <a:ext cx="2766658" cy="6186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3000"/>
              <a:buFont typeface="Impact"/>
              <a:buNone/>
              <a:defRPr sz="4500" b="0" i="0" u="none" strike="noStrike" cap="none">
                <a:solidFill>
                  <a:schemeClr val="dk1"/>
                </a:solidFill>
                <a:latin typeface="Impact"/>
                <a:ea typeface="Impact"/>
                <a:cs typeface="Impact"/>
                <a:sym typeface="Impact"/>
              </a:defRPr>
            </a:lvl1pPr>
            <a:lvl2pPr marR="0" lvl="1"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2pPr>
            <a:lvl3pPr marR="0" lvl="2"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3pPr>
            <a:lvl4pPr marR="0" lvl="3"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4pPr>
            <a:lvl5pPr marR="0" lvl="4"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5pPr>
            <a:lvl6pPr marR="0" lvl="5"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6pPr>
            <a:lvl7pPr marR="0" lvl="6"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7pPr>
            <a:lvl8pPr marR="0" lvl="7"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8pPr>
            <a:lvl9pPr marR="0" lvl="8"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9pPr>
          </a:lstStyle>
          <a:p>
            <a:r>
              <a:rPr lang="vi-VN" sz="2400" dirty="0">
                <a:solidFill>
                  <a:schemeClr val="lt2"/>
                </a:solidFill>
                <a:latin typeface="Segoe UI Variable Small Semibol" pitchFamily="2" charset="0"/>
              </a:rPr>
              <a:t>BÁO CÁO ĐỒ ÁN</a:t>
            </a:r>
            <a:endParaRPr lang="en-US" sz="2400" dirty="0">
              <a:solidFill>
                <a:schemeClr val="lt2"/>
              </a:solidFill>
              <a:latin typeface="Segoe UI Variable Small Semibol" pitchFamily="2" charset="0"/>
            </a:endParaRPr>
          </a:p>
        </p:txBody>
      </p:sp>
      <p:sp>
        <p:nvSpPr>
          <p:cNvPr id="4" name="Google Shape;101;p24">
            <a:extLst>
              <a:ext uri="{FF2B5EF4-FFF2-40B4-BE49-F238E27FC236}">
                <a16:creationId xmlns:a16="http://schemas.microsoft.com/office/drawing/2014/main" id="{431AE61F-43AD-5716-8779-0D890ED7F9F2}"/>
              </a:ext>
            </a:extLst>
          </p:cNvPr>
          <p:cNvSpPr txBox="1"/>
          <p:nvPr/>
        </p:nvSpPr>
        <p:spPr>
          <a:xfrm>
            <a:off x="557100" y="346050"/>
            <a:ext cx="652800" cy="377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NHÓM 8</a:t>
            </a:r>
            <a:endParaRPr sz="1200"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5"/>
                                        </p:tgtEl>
                                        <p:attrNameLst>
                                          <p:attrName>style.visibility</p:attrName>
                                        </p:attrNameLst>
                                      </p:cBhvr>
                                      <p:to>
                                        <p:strVal val="visible"/>
                                      </p:to>
                                    </p:set>
                                    <p:animEffect transition="in" filter="fade">
                                      <p:cBhvr>
                                        <p:cTn id="7" dur="500"/>
                                        <p:tgtEl>
                                          <p:spTgt spid="1125"/>
                                        </p:tgtEl>
                                      </p:cBhvr>
                                    </p:animEffect>
                                  </p:childTnLst>
                                </p:cTn>
                              </p:par>
                              <p:par>
                                <p:cTn id="8" presetID="6" presetClass="emph" presetSubtype="0" decel="100000" fill="hold" grpId="1" nodeType="withEffect">
                                  <p:stCondLst>
                                    <p:cond delay="0"/>
                                  </p:stCondLst>
                                  <p:childTnLst>
                                    <p:animScale>
                                      <p:cBhvr>
                                        <p:cTn id="9" dur="750" fill="hold"/>
                                        <p:tgtEl>
                                          <p:spTgt spid="1125"/>
                                        </p:tgtEl>
                                      </p:cBhvr>
                                      <p:by x="85000" y="85000"/>
                                    </p:animScale>
                                  </p:childTnLst>
                                </p:cTn>
                              </p:par>
                              <p:par>
                                <p:cTn id="10" presetID="10"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2"/>
                                        </p:tgtEl>
                                        <p:attrNameLst>
                                          <p:attrName>ppt_x</p:attrName>
                                          <p:attrName>ppt_y</p:attrName>
                                        </p:attrNameLst>
                                      </p:cBhvr>
                                      <p:rCtr x="-2214" y="0"/>
                                    </p:animMotion>
                                  </p:childTnLst>
                                </p:cTn>
                              </p:par>
                              <p:par>
                                <p:cTn id="15" presetID="10" presetClass="entr" presetSubtype="0" fill="hold" nodeType="withEffect">
                                  <p:stCondLst>
                                    <p:cond delay="0"/>
                                  </p:stCondLst>
                                  <p:childTnLst>
                                    <p:set>
                                      <p:cBhvr>
                                        <p:cTn id="16" dur="1" fill="hold">
                                          <p:stCondLst>
                                            <p:cond delay="0"/>
                                          </p:stCondLst>
                                        </p:cTn>
                                        <p:tgtEl>
                                          <p:spTgt spid="1127"/>
                                        </p:tgtEl>
                                        <p:attrNameLst>
                                          <p:attrName>style.visibility</p:attrName>
                                        </p:attrNameLst>
                                      </p:cBhvr>
                                      <p:to>
                                        <p:strVal val="visible"/>
                                      </p:to>
                                    </p:set>
                                    <p:animEffect transition="in" filter="fade">
                                      <p:cBhvr>
                                        <p:cTn id="17" dur="500"/>
                                        <p:tgtEl>
                                          <p:spTgt spid="1127"/>
                                        </p:tgtEl>
                                      </p:cBhvr>
                                    </p:animEffect>
                                  </p:childTnLst>
                                </p:cTn>
                              </p:par>
                              <p:par>
                                <p:cTn id="18" presetID="42" presetClass="path" presetSubtype="0" decel="100000" fill="hold" nodeType="withEffect">
                                  <p:stCondLst>
                                    <p:cond delay="0"/>
                                  </p:stCondLst>
                                  <p:childTnLst>
                                    <p:animMotion origin="layout" path="M -6.25E-7 1.48148E-6 L 0.00013 0.02014 " pathEditMode="relative" rAng="0" ptsTypes="AA">
                                      <p:cBhvr>
                                        <p:cTn id="19" dur="750" spd="-100000" fill="hold"/>
                                        <p:tgtEl>
                                          <p:spTgt spid="1127"/>
                                        </p:tgtEl>
                                        <p:attrNameLst>
                                          <p:attrName>ppt_x</p:attrName>
                                          <p:attrName>ppt_y</p:attrName>
                                        </p:attrNameLst>
                                      </p:cBhvr>
                                      <p:rCtr x="0" y="995"/>
                                    </p:animMotion>
                                  </p:childTnLst>
                                </p:cTn>
                              </p:par>
                              <p:par>
                                <p:cTn id="20" presetID="10" presetClass="entr" presetSubtype="0" fill="hold" nodeType="withEffect">
                                  <p:stCondLst>
                                    <p:cond delay="0"/>
                                  </p:stCondLst>
                                  <p:childTnLst>
                                    <p:set>
                                      <p:cBhvr>
                                        <p:cTn id="21" dur="1" fill="hold">
                                          <p:stCondLst>
                                            <p:cond delay="0"/>
                                          </p:stCondLst>
                                        </p:cTn>
                                        <p:tgtEl>
                                          <p:spTgt spid="1139"/>
                                        </p:tgtEl>
                                        <p:attrNameLst>
                                          <p:attrName>style.visibility</p:attrName>
                                        </p:attrNameLst>
                                      </p:cBhvr>
                                      <p:to>
                                        <p:strVal val="visible"/>
                                      </p:to>
                                    </p:set>
                                    <p:animEffect transition="in" filter="fade">
                                      <p:cBhvr>
                                        <p:cTn id="22" dur="500"/>
                                        <p:tgtEl>
                                          <p:spTgt spid="1139"/>
                                        </p:tgtEl>
                                      </p:cBhvr>
                                    </p:animEffect>
                                  </p:childTnLst>
                                </p:cTn>
                              </p:par>
                              <p:par>
                                <p:cTn id="23" presetID="6" presetClass="emph" presetSubtype="0" decel="100000" fill="hold" nodeType="withEffect">
                                  <p:stCondLst>
                                    <p:cond delay="0"/>
                                  </p:stCondLst>
                                  <p:childTnLst>
                                    <p:animScale>
                                      <p:cBhvr>
                                        <p:cTn id="24" dur="750" fill="hold"/>
                                        <p:tgtEl>
                                          <p:spTgt spid="1139"/>
                                        </p:tgtEl>
                                      </p:cBhvr>
                                      <p:by x="85000" y="85000"/>
                                    </p:animScale>
                                  </p:childTnLst>
                                </p:cTn>
                              </p:par>
                              <p:par>
                                <p:cTn id="25" presetID="10" presetClass="entr" presetSubtype="0" fill="hold" nodeType="withEffect">
                                  <p:stCondLst>
                                    <p:cond delay="250"/>
                                  </p:stCondLst>
                                  <p:childTnLst>
                                    <p:set>
                                      <p:cBhvr>
                                        <p:cTn id="26" dur="1" fill="hold">
                                          <p:stCondLst>
                                            <p:cond delay="0"/>
                                          </p:stCondLst>
                                        </p:cTn>
                                        <p:tgtEl>
                                          <p:spTgt spid="1128"/>
                                        </p:tgtEl>
                                        <p:attrNameLst>
                                          <p:attrName>style.visibility</p:attrName>
                                        </p:attrNameLst>
                                      </p:cBhvr>
                                      <p:to>
                                        <p:strVal val="visible"/>
                                      </p:to>
                                    </p:set>
                                    <p:animEffect transition="in" filter="fade">
                                      <p:cBhvr>
                                        <p:cTn id="27" dur="500"/>
                                        <p:tgtEl>
                                          <p:spTgt spid="1128"/>
                                        </p:tgtEl>
                                      </p:cBhvr>
                                    </p:animEffect>
                                  </p:childTnLst>
                                </p:cTn>
                              </p:par>
                              <p:par>
                                <p:cTn id="28" presetID="42" presetClass="path" presetSubtype="0" decel="100000" fill="hold" nodeType="withEffect">
                                  <p:stCondLst>
                                    <p:cond delay="250"/>
                                  </p:stCondLst>
                                  <p:childTnLst>
                                    <p:animMotion origin="layout" path="M 9.72222E-7 -2.96296E-6 L 0.04557 0.00016 " pathEditMode="relative" rAng="0" ptsTypes="AA">
                                      <p:cBhvr>
                                        <p:cTn id="29" dur="1000" spd="-100000" fill="hold"/>
                                        <p:tgtEl>
                                          <p:spTgt spid="1128"/>
                                        </p:tgtEl>
                                        <p:attrNameLst>
                                          <p:attrName>ppt_x</p:attrName>
                                          <p:attrName>ppt_y</p:attrName>
                                        </p:attrNameLst>
                                      </p:cBhvr>
                                      <p:rCtr x="2274" y="0"/>
                                    </p:animMotion>
                                  </p:childTnLst>
                                </p:cTn>
                              </p:par>
                              <p:par>
                                <p:cTn id="30" presetID="10" presetClass="entr" presetSubtype="0" fill="hold" grpId="0" nodeType="withEffect">
                                  <p:stCondLst>
                                    <p:cond delay="25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50"/>
                                  </p:stCondLst>
                                  <p:childTnLst>
                                    <p:animMotion origin="layout" path="M -1.875E-6 -2.96296E-6 L -0.04414 -2.96296E-6 " pathEditMode="relative" rAng="0" ptsTypes="AA">
                                      <p:cBhvr>
                                        <p:cTn id="34" dur="1000" spd="-100000" fill="hold"/>
                                        <p:tgtEl>
                                          <p:spTgt spid="3"/>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 grpId="0"/>
      <p:bldP spid="1125" grpId="1"/>
      <p:bldP spid="2" grpId="0"/>
      <p:bldP spid="2" grpId="1"/>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1">
          <a:extLst>
            <a:ext uri="{FF2B5EF4-FFF2-40B4-BE49-F238E27FC236}">
              <a16:creationId xmlns:a16="http://schemas.microsoft.com/office/drawing/2014/main" id="{15BB35B6-A76C-4878-CD9B-879ECA8B766E}"/>
            </a:ext>
          </a:extLst>
        </p:cNvPr>
        <p:cNvGrpSpPr/>
        <p:nvPr/>
      </p:nvGrpSpPr>
      <p:grpSpPr>
        <a:xfrm>
          <a:off x="0" y="0"/>
          <a:ext cx="0" cy="0"/>
          <a:chOff x="0" y="0"/>
          <a:chExt cx="0" cy="0"/>
        </a:xfrm>
      </p:grpSpPr>
      <p:sp>
        <p:nvSpPr>
          <p:cNvPr id="1362" name="Google Shape;1362;p36">
            <a:extLst>
              <a:ext uri="{FF2B5EF4-FFF2-40B4-BE49-F238E27FC236}">
                <a16:creationId xmlns:a16="http://schemas.microsoft.com/office/drawing/2014/main" id="{30019756-CFBC-6C42-5F31-7114342BD791}"/>
              </a:ext>
            </a:extLst>
          </p:cNvPr>
          <p:cNvSpPr txBox="1">
            <a:spLocks noGrp="1"/>
          </p:cNvSpPr>
          <p:nvPr>
            <p:ph type="title"/>
          </p:nvPr>
        </p:nvSpPr>
        <p:spPr>
          <a:xfrm>
            <a:off x="1936708" y="0"/>
            <a:ext cx="5437452" cy="7836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Segoe UI Variable Small Semibol" pitchFamily="2" charset="0"/>
              </a:rPr>
              <a:t>Quy trình người dùng</a:t>
            </a:r>
            <a:endParaRPr sz="4000" dirty="0">
              <a:latin typeface="Segoe UI Variable Small Semibol" pitchFamily="2" charset="0"/>
            </a:endParaRPr>
          </a:p>
        </p:txBody>
      </p:sp>
      <p:sp>
        <p:nvSpPr>
          <p:cNvPr id="26" name="Google Shape;1325;p33">
            <a:extLst>
              <a:ext uri="{FF2B5EF4-FFF2-40B4-BE49-F238E27FC236}">
                <a16:creationId xmlns:a16="http://schemas.microsoft.com/office/drawing/2014/main" id="{5EB5E929-4EBF-5BE9-1F64-125C2FA84C01}"/>
              </a:ext>
            </a:extLst>
          </p:cNvPr>
          <p:cNvSpPr txBox="1">
            <a:spLocks/>
          </p:cNvSpPr>
          <p:nvPr/>
        </p:nvSpPr>
        <p:spPr>
          <a:xfrm>
            <a:off x="886276" y="783685"/>
            <a:ext cx="4069180" cy="16581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solidFill>
                  <a:schemeClr val="accent2">
                    <a:lumMod val="50000"/>
                  </a:schemeClr>
                </a:solidFill>
                <a:latin typeface="Bahnschrift SemiBold SemiConden" panose="020B0502040204020203" pitchFamily="34" charset="0"/>
              </a:rPr>
              <a:t>Quản lý file:</a:t>
            </a:r>
            <a:r>
              <a:rPr lang="vi-VN" altLang="en-US" sz="1600" dirty="0">
                <a:solidFill>
                  <a:schemeClr val="accent2">
                    <a:lumMod val="50000"/>
                  </a:schemeClr>
                </a:solidFill>
                <a:latin typeface="Bahnschrift SemiBold SemiConden" panose="020B0502040204020203" pitchFamily="34" charset="0"/>
                <a:cs typeface="Times New Roman" panose="02020603050405020304" pitchFamily="18" charset="0"/>
              </a:rPr>
              <a:t> </a:t>
            </a:r>
            <a:endParaRPr lang="en-US" altLang="en-US" sz="1600" dirty="0">
              <a:solidFill>
                <a:schemeClr val="accent2">
                  <a:lumMod val="50000"/>
                </a:schemeClr>
              </a:solidFill>
              <a:latin typeface="Bahnschrift SemiBold SemiConden" panose="020B0502040204020203" pitchFamily="34"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File đã upload được lưu trong thư mục cá nhân:remote_upload/&lt;username&gt;/, đồng thời có bản ghi trong DB.</a:t>
            </a:r>
          </a:p>
          <a:p>
            <a:pPr marL="0" indent="0" eaLnBrk="0" fontAlgn="base" hangingPunct="0">
              <a:spcBef>
                <a:spcPts val="600"/>
              </a:spcBef>
              <a:spcAft>
                <a:spcPct val="0"/>
              </a:spcAft>
              <a:buClrTx/>
              <a:buSzTx/>
              <a:buFontTx/>
              <a:buChar char="•"/>
            </a:pP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Có thể thực hiện rename, move hoặc delete (xóa mềm vào thùng rác).</a:t>
            </a:r>
          </a:p>
        </p:txBody>
      </p:sp>
      <p:sp>
        <p:nvSpPr>
          <p:cNvPr id="27" name="Google Shape;1325;p33">
            <a:extLst>
              <a:ext uri="{FF2B5EF4-FFF2-40B4-BE49-F238E27FC236}">
                <a16:creationId xmlns:a16="http://schemas.microsoft.com/office/drawing/2014/main" id="{9CB2E63A-A4BC-1539-5A14-F558FFB33CF5}"/>
              </a:ext>
            </a:extLst>
          </p:cNvPr>
          <p:cNvSpPr txBox="1">
            <a:spLocks/>
          </p:cNvSpPr>
          <p:nvPr/>
        </p:nvSpPr>
        <p:spPr>
          <a:xfrm>
            <a:off x="5074820" y="2774793"/>
            <a:ext cx="4069180" cy="94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solidFill>
                  <a:schemeClr val="accent2">
                    <a:lumMod val="50000"/>
                  </a:schemeClr>
                </a:solidFill>
                <a:latin typeface="Bahnschrift SemiBold SemiConden" panose="020B0502040204020203" pitchFamily="34" charset="0"/>
              </a:rPr>
              <a:t>Download file:</a:t>
            </a:r>
            <a:r>
              <a:rPr lang="vi-VN" altLang="en-US" sz="1600" dirty="0">
                <a:solidFill>
                  <a:schemeClr val="accent2">
                    <a:lumMod val="50000"/>
                  </a:schemeClr>
                </a:solidFill>
                <a:latin typeface="Bahnschrift SemiBold SemiConden" panose="020B0502040204020203" pitchFamily="34" charset="0"/>
                <a:cs typeface="Times New Roman" panose="02020603050405020304" pitchFamily="18" charset="0"/>
              </a:rPr>
              <a:t> </a:t>
            </a:r>
            <a:endParaRPr lang="en-US" altLang="en-US" sz="1600" dirty="0">
              <a:solidFill>
                <a:schemeClr val="accent2">
                  <a:lumMod val="50000"/>
                </a:schemeClr>
              </a:solidFill>
              <a:latin typeface="Bahnschrift SemiBold SemiConden" panose="020B0502040204020203" pitchFamily="34"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Người dùng chọn file trong danh sách để tải về.</a:t>
            </a: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Có thể download song song nhiều file.</a:t>
            </a:r>
          </a:p>
        </p:txBody>
      </p:sp>
      <p:sp>
        <p:nvSpPr>
          <p:cNvPr id="2" name="Google Shape;1325;p33">
            <a:extLst>
              <a:ext uri="{FF2B5EF4-FFF2-40B4-BE49-F238E27FC236}">
                <a16:creationId xmlns:a16="http://schemas.microsoft.com/office/drawing/2014/main" id="{AA696170-11FE-F683-9560-6EEF5130C5E1}"/>
              </a:ext>
            </a:extLst>
          </p:cNvPr>
          <p:cNvSpPr txBox="1">
            <a:spLocks/>
          </p:cNvSpPr>
          <p:nvPr/>
        </p:nvSpPr>
        <p:spPr>
          <a:xfrm>
            <a:off x="886276" y="4097294"/>
            <a:ext cx="4069180" cy="8200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solidFill>
                  <a:schemeClr val="accent2">
                    <a:lumMod val="50000"/>
                  </a:schemeClr>
                </a:solidFill>
                <a:latin typeface="Bahnschrift SemiBold SemiConden" panose="020B0502040204020203" pitchFamily="34" charset="0"/>
              </a:rPr>
              <a:t>Recycle Bin:</a:t>
            </a:r>
            <a:r>
              <a:rPr lang="vi-VN" altLang="en-US" sz="1600" dirty="0">
                <a:solidFill>
                  <a:schemeClr val="accent2">
                    <a:lumMod val="50000"/>
                  </a:schemeClr>
                </a:solidFill>
                <a:latin typeface="Bahnschrift SemiBold SemiConden" panose="020B0502040204020203" pitchFamily="34" charset="0"/>
                <a:cs typeface="Times New Roman" panose="02020603050405020304" pitchFamily="18" charset="0"/>
              </a:rPr>
              <a:t> </a:t>
            </a:r>
            <a:endParaRPr lang="en-US" altLang="en-US" sz="1600" dirty="0">
              <a:solidFill>
                <a:schemeClr val="accent2">
                  <a:lumMod val="50000"/>
                </a:schemeClr>
              </a:solidFill>
              <a:latin typeface="Bahnschrift SemiBold SemiConden" panose="020B0502040204020203" pitchFamily="34"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Các file xóa nhầm có thể được khôi phục trước khi hết hạn.</a:t>
            </a:r>
          </a:p>
        </p:txBody>
      </p:sp>
      <p:pic>
        <p:nvPicPr>
          <p:cNvPr id="4" name="Picture 3" descr="A yellow folder with a gear&#10;&#10;AI-generated content may be incorrect.">
            <a:extLst>
              <a:ext uri="{FF2B5EF4-FFF2-40B4-BE49-F238E27FC236}">
                <a16:creationId xmlns:a16="http://schemas.microsoft.com/office/drawing/2014/main" id="{D2AC86C1-15E5-209D-F100-4D50F5025E0A}"/>
              </a:ext>
            </a:extLst>
          </p:cNvPr>
          <p:cNvPicPr>
            <a:picLocks noChangeAspect="1"/>
          </p:cNvPicPr>
          <p:nvPr/>
        </p:nvPicPr>
        <p:blipFill>
          <a:blip r:embed="rId3"/>
          <a:stretch>
            <a:fillRect/>
          </a:stretch>
        </p:blipFill>
        <p:spPr>
          <a:xfrm>
            <a:off x="5593935" y="916360"/>
            <a:ext cx="1452347" cy="1452347"/>
          </a:xfrm>
          <a:prstGeom prst="rect">
            <a:avLst/>
          </a:prstGeom>
        </p:spPr>
      </p:pic>
      <p:pic>
        <p:nvPicPr>
          <p:cNvPr id="6" name="Picture 5" descr="A blue paper with a yellow arrow and a yellow circle&#10;&#10;AI-generated content may be incorrect.">
            <a:extLst>
              <a:ext uri="{FF2B5EF4-FFF2-40B4-BE49-F238E27FC236}">
                <a16:creationId xmlns:a16="http://schemas.microsoft.com/office/drawing/2014/main" id="{33CF7892-4CF1-8E0C-CC54-5EE16E2250AE}"/>
              </a:ext>
            </a:extLst>
          </p:cNvPr>
          <p:cNvPicPr>
            <a:picLocks noChangeAspect="1"/>
          </p:cNvPicPr>
          <p:nvPr/>
        </p:nvPicPr>
        <p:blipFill>
          <a:blip r:embed="rId4"/>
          <a:stretch>
            <a:fillRect/>
          </a:stretch>
        </p:blipFill>
        <p:spPr>
          <a:xfrm>
            <a:off x="2781915" y="2571750"/>
            <a:ext cx="1525545" cy="1525545"/>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D1F6BDAD-992D-56DF-803E-E35E3E85A07D}"/>
              </a:ext>
            </a:extLst>
          </p:cNvPr>
          <p:cNvPicPr>
            <a:picLocks noChangeAspect="1"/>
          </p:cNvPicPr>
          <p:nvPr/>
        </p:nvPicPr>
        <p:blipFill>
          <a:blip r:embed="rId5"/>
          <a:stretch>
            <a:fillRect/>
          </a:stretch>
        </p:blipFill>
        <p:spPr>
          <a:xfrm>
            <a:off x="5565675" y="3759927"/>
            <a:ext cx="1358693" cy="1358693"/>
          </a:xfrm>
          <a:prstGeom prst="rect">
            <a:avLst/>
          </a:prstGeom>
        </p:spPr>
      </p:pic>
    </p:spTree>
    <p:extLst>
      <p:ext uri="{BB962C8B-B14F-4D97-AF65-F5344CB8AC3E}">
        <p14:creationId xmlns:p14="http://schemas.microsoft.com/office/powerpoint/2010/main" val="146343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decel="100000" fill="hold" nodeType="withEffect">
                                  <p:stCondLst>
                                    <p:cond delay="0"/>
                                  </p:stCondLst>
                                  <p:childTnLst>
                                    <p:animScale>
                                      <p:cBhvr>
                                        <p:cTn id="9" dur="750" fill="hold"/>
                                        <p:tgtEl>
                                          <p:spTgt spid="4"/>
                                        </p:tgtEl>
                                      </p:cBhvr>
                                      <p:by x="85000" y="85000"/>
                                    </p:animScale>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decel="100000" fill="hold" nodeType="withEffect">
                                  <p:stCondLst>
                                    <p:cond delay="0"/>
                                  </p:stCondLst>
                                  <p:childTnLst>
                                    <p:animScale>
                                      <p:cBhvr>
                                        <p:cTn id="14" dur="750" fill="hold"/>
                                        <p:tgtEl>
                                          <p:spTgt spid="6"/>
                                        </p:tgtEl>
                                      </p:cBhvr>
                                      <p:by x="85000" y="85000"/>
                                    </p:animScale>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 presetClass="emph" presetSubtype="0" decel="100000" fill="hold" nodeType="withEffect">
                                  <p:stCondLst>
                                    <p:cond delay="0"/>
                                  </p:stCondLst>
                                  <p:childTnLst>
                                    <p:animScale>
                                      <p:cBhvr>
                                        <p:cTn id="19" dur="750" fill="hold"/>
                                        <p:tgtEl>
                                          <p:spTgt spid="8"/>
                                        </p:tgtEl>
                                      </p:cBhvr>
                                      <p:by x="85000" y="85000"/>
                                    </p:animScale>
                                  </p:childTnLst>
                                </p:cTn>
                              </p:par>
                              <p:par>
                                <p:cTn id="20" presetID="10" presetClass="entr" presetSubtype="0" fill="hold" grpId="0" nodeType="withEffect">
                                  <p:stCondLst>
                                    <p:cond delay="250"/>
                                  </p:stCondLst>
                                  <p:childTnLst>
                                    <p:set>
                                      <p:cBhvr>
                                        <p:cTn id="21" dur="1" fill="hold">
                                          <p:stCondLst>
                                            <p:cond delay="0"/>
                                          </p:stCondLst>
                                        </p:cTn>
                                        <p:tgtEl>
                                          <p:spTgt spid="1362"/>
                                        </p:tgtEl>
                                        <p:attrNameLst>
                                          <p:attrName>style.visibility</p:attrName>
                                        </p:attrNameLst>
                                      </p:cBhvr>
                                      <p:to>
                                        <p:strVal val="visible"/>
                                      </p:to>
                                    </p:set>
                                    <p:animEffect transition="in" filter="fade">
                                      <p:cBhvr>
                                        <p:cTn id="22" dur="500"/>
                                        <p:tgtEl>
                                          <p:spTgt spid="1362"/>
                                        </p:tgtEl>
                                      </p:cBhvr>
                                    </p:animEffect>
                                  </p:childTnLst>
                                </p:cTn>
                              </p:par>
                              <p:par>
                                <p:cTn id="23" presetID="42" presetClass="path" presetSubtype="0" decel="100000" fill="hold" grpId="1" nodeType="withEffect">
                                  <p:stCondLst>
                                    <p:cond delay="250"/>
                                  </p:stCondLst>
                                  <p:childTnLst>
                                    <p:animMotion origin="layout" path="M -1.875E-6 -2.96296E-6 L -0.04414 -2.96296E-6 " pathEditMode="relative" rAng="0" ptsTypes="AA">
                                      <p:cBhvr>
                                        <p:cTn id="24" dur="1000" spd="-100000" fill="hold"/>
                                        <p:tgtEl>
                                          <p:spTgt spid="1362"/>
                                        </p:tgtEl>
                                        <p:attrNameLst>
                                          <p:attrName>ppt_x</p:attrName>
                                          <p:attrName>ppt_y</p:attrName>
                                        </p:attrNameLst>
                                      </p:cBhvr>
                                      <p:rCtr x="-2214" y="0"/>
                                    </p:animMotion>
                                  </p:childTnLst>
                                </p:cTn>
                              </p:par>
                              <p:par>
                                <p:cTn id="25" presetID="10" presetClass="entr" presetSubtype="0" fill="hold" grpId="0"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250"/>
                                  </p:stCondLst>
                                  <p:childTnLst>
                                    <p:animMotion origin="layout" path="M 9.72222E-7 -2.96296E-6 L 0.04557 0.00016 " pathEditMode="relative" rAng="0" ptsTypes="AA">
                                      <p:cBhvr>
                                        <p:cTn id="29" dur="1000" spd="-100000" fill="hold"/>
                                        <p:tgtEl>
                                          <p:spTgt spid="26"/>
                                        </p:tgtEl>
                                        <p:attrNameLst>
                                          <p:attrName>ppt_x</p:attrName>
                                          <p:attrName>ppt_y</p:attrName>
                                        </p:attrNameLst>
                                      </p:cBhvr>
                                      <p:rCtr x="2274" y="0"/>
                                    </p:animMotion>
                                  </p:childTnLst>
                                </p:cTn>
                              </p:par>
                              <p:par>
                                <p:cTn id="30" presetID="10" presetClass="entr" presetSubtype="0" fill="hold" grpId="0" nodeType="withEffect">
                                  <p:stCondLst>
                                    <p:cond delay="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grpId="1" nodeType="withEffect">
                                  <p:stCondLst>
                                    <p:cond delay="250"/>
                                  </p:stCondLst>
                                  <p:childTnLst>
                                    <p:animMotion origin="layout" path="M -1.875E-6 -2.96296E-6 L -0.04414 -2.96296E-6 " pathEditMode="relative" rAng="0" ptsTypes="AA">
                                      <p:cBhvr>
                                        <p:cTn id="34" dur="1000" spd="-100000" fill="hold"/>
                                        <p:tgtEl>
                                          <p:spTgt spid="27"/>
                                        </p:tgtEl>
                                        <p:attrNameLst>
                                          <p:attrName>ppt_x</p:attrName>
                                          <p:attrName>ppt_y</p:attrName>
                                        </p:attrNameLst>
                                      </p:cBhvr>
                                      <p:rCtr x="-2214" y="0"/>
                                    </p:animMotion>
                                  </p:childTnLst>
                                </p:cTn>
                              </p:par>
                              <p:par>
                                <p:cTn id="35" presetID="10" presetClass="entr" presetSubtype="0" fill="hold" grpId="0" nodeType="withEffect">
                                  <p:stCondLst>
                                    <p:cond delay="25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decel="100000" fill="hold" grpId="1" nodeType="withEffect">
                                  <p:stCondLst>
                                    <p:cond delay="250"/>
                                  </p:stCondLst>
                                  <p:childTnLst>
                                    <p:animMotion origin="layout" path="M 9.72222E-7 -2.96296E-6 L 0.04557 0.00016 " pathEditMode="relative" rAng="0" ptsTypes="AA">
                                      <p:cBhvr>
                                        <p:cTn id="39" dur="1000" spd="-100000" fill="hold"/>
                                        <p:tgtEl>
                                          <p:spTgt spid="2"/>
                                        </p:tgtEl>
                                        <p:attrNameLst>
                                          <p:attrName>ppt_x</p:attrName>
                                          <p:attrName>ppt_y</p:attrName>
                                        </p:attrNameLst>
                                      </p:cBhvr>
                                      <p:rCtr x="22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 grpId="0"/>
      <p:bldP spid="1362" grpId="1"/>
      <p:bldP spid="26" grpId="0"/>
      <p:bldP spid="26" grpId="1"/>
      <p:bldP spid="27" grpId="0"/>
      <p:bldP spid="27" grpId="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327832" y="1544998"/>
            <a:ext cx="4864100" cy="2266845"/>
          </a:xfrm>
          <a:prstGeom prst="rect">
            <a:avLst/>
          </a:prstGeom>
        </p:spPr>
      </p:pic>
      <p:sp>
        <p:nvSpPr>
          <p:cNvPr id="19" name="Google Shape;1338;p34"/>
          <p:cNvSpPr txBox="1">
            <a:spLocks noGrp="1"/>
          </p:cNvSpPr>
          <p:nvPr>
            <p:ph type="title"/>
          </p:nvPr>
        </p:nvSpPr>
        <p:spPr>
          <a:xfrm>
            <a:off x="2973404" y="238340"/>
            <a:ext cx="3197191"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charset="0"/>
                <a:cs typeface="Segoe UI" panose="020B0502040204020203" charset="0"/>
                <a:sym typeface="+mn-ea"/>
              </a:rPr>
              <a:t>API WebSocket</a:t>
            </a:r>
            <a:endParaRPr sz="3200" b="1" dirty="0">
              <a:latin typeface="Segoe UI" panose="020B0502040204020203" charset="0"/>
              <a:cs typeface="Segoe UI" panose="020B0502040204020203"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2" name="Rectangle 1"/>
          <p:cNvSpPr>
            <a:spLocks noChangeArrowheads="1"/>
          </p:cNvSpPr>
          <p:nvPr/>
        </p:nvSpPr>
        <p:spPr bwMode="auto">
          <a:xfrm>
            <a:off x="169929" y="1197511"/>
            <a:ext cx="7324989"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Sự</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kiện</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chính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uploading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báo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tiến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độ</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upload (bytes, %).</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paused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người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dùng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tạm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dừng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completed – upload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hoàn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tất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.part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đổi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thành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cuối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error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báo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lỗi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sai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offset,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mất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mạng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hoặc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token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hết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hạn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Quy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trình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Upload:</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Client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gửi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yêu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cầu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tạo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upload session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kèm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tên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kích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p>
          <a:p>
            <a:pPr marL="0" marR="0" lvl="0" indent="0" algn="l" defTabSz="914400" rtl="0" eaLnBrk="0" fontAlgn="base" latinLnBrk="0" hangingPunct="0">
              <a:lnSpc>
                <a:spcPct val="100000"/>
              </a:lnSpc>
              <a:spcBef>
                <a:spcPct val="0"/>
              </a:spcBef>
              <a:spcAft>
                <a:spcPct val="0"/>
              </a:spcAft>
              <a:buClrTx/>
              <a:buSzTx/>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thước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token).</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Server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trả</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về</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session_id</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Client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gửi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lần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lượt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các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chunk</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dữ</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liệu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kèm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offset.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Server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xác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nhận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(ack)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từng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chunk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trước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nhận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tiếp</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Khi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đủ</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dữ</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liệu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server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đổi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.part → file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hoàn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chỉnh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Quy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trình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Download:</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Trong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phiên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bản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hiện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download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thực</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hiện</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qua HTTP</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dùng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WebSocket).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WebSocket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chủ</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yếu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phục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vụ</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upload</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và</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quản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lý</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trạng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Cơ</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chế</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download qua WS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có</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thể</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được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phát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triển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thêm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trong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tương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lai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phát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chunk,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hiển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thị</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tiến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độ</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5" name="Google Shape;1278;p32"/>
          <p:cNvGrpSpPr/>
          <p:nvPr/>
        </p:nvGrpSpPr>
        <p:grpSpPr>
          <a:xfrm>
            <a:off x="-1387768" y="-1724173"/>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47364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 -1.85185E-6 L -0.0441 -1.85185E-6 " pathEditMode="relative" rAng="0" ptsTypes="AA">
                                      <p:cBhvr>
                                        <p:cTn id="9" dur="1000" spd="-100000" fill="hold"/>
                                        <p:tgtEl>
                                          <p:spTgt spid="19"/>
                                        </p:tgtEl>
                                        <p:attrNameLst>
                                          <p:attrName>ppt_x</p:attrName>
                                          <p:attrName>ppt_y</p:attrName>
                                        </p:attrNameLst>
                                      </p:cBhvr>
                                      <p:rCtr x="-2205" y="0"/>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2.77778E-6 2.22222E-6 L 0.04548 0.00031 " pathEditMode="relative" rAng="0" ptsTypes="AA">
                                      <p:cBhvr>
                                        <p:cTn id="14" dur="1000" spd="-100000" fill="hold"/>
                                        <p:tgtEl>
                                          <p:spTgt spid="52"/>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2.5E-6 -1.97531E-6 L 0.00017 0.02006 " pathEditMode="relative" rAng="0" ptsTypes="AA">
                                      <p:cBhvr>
                                        <p:cTn id="19" dur="750" spd="-100000" fill="hold"/>
                                        <p:tgtEl>
                                          <p:spTgt spid="5"/>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2" grpId="0"/>
      <p:bldP spid="5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28D8DFD0-DB97-7A0F-E10E-8C9B5989DBE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6A12A8-C5A1-024B-B99C-EFA0ADAB1AF2}"/>
              </a:ext>
            </a:extLst>
          </p:cNvPr>
          <p:cNvPicPr>
            <a:picLocks noChangeAspect="1"/>
          </p:cNvPicPr>
          <p:nvPr/>
        </p:nvPicPr>
        <p:blipFill>
          <a:blip r:embed="rId3"/>
          <a:srcRect l="5199" r="3275"/>
          <a:stretch>
            <a:fillRect/>
          </a:stretch>
        </p:blipFill>
        <p:spPr>
          <a:xfrm>
            <a:off x="4964614" y="654230"/>
            <a:ext cx="4004470" cy="3899476"/>
          </a:xfrm>
          <a:prstGeom prst="rect">
            <a:avLst/>
          </a:prstGeom>
        </p:spPr>
      </p:pic>
      <p:sp>
        <p:nvSpPr>
          <p:cNvPr id="1322" name="Google Shape;1322;p33">
            <a:extLst>
              <a:ext uri="{FF2B5EF4-FFF2-40B4-BE49-F238E27FC236}">
                <a16:creationId xmlns:a16="http://schemas.microsoft.com/office/drawing/2014/main" id="{95C05639-6890-9119-67B1-D60ED10F1CD7}"/>
              </a:ext>
            </a:extLst>
          </p:cNvPr>
          <p:cNvSpPr txBox="1">
            <a:spLocks noGrp="1"/>
          </p:cNvSpPr>
          <p:nvPr>
            <p:ph type="title"/>
          </p:nvPr>
        </p:nvSpPr>
        <p:spPr>
          <a:xfrm>
            <a:off x="720000" y="105813"/>
            <a:ext cx="48327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Segoe UI Variable Small Semibol" pitchFamily="2" charset="0"/>
              </a:rPr>
              <a:t>Kiến trúc sản phẩm</a:t>
            </a:r>
            <a:endParaRPr sz="4000" dirty="0">
              <a:latin typeface="Segoe UI Variable Small Semibol" pitchFamily="2" charset="0"/>
            </a:endParaRPr>
          </a:p>
        </p:txBody>
      </p:sp>
      <p:grpSp>
        <p:nvGrpSpPr>
          <p:cNvPr id="1327" name="Google Shape;1327;p33">
            <a:extLst>
              <a:ext uri="{FF2B5EF4-FFF2-40B4-BE49-F238E27FC236}">
                <a16:creationId xmlns:a16="http://schemas.microsoft.com/office/drawing/2014/main" id="{D44AEAAE-1509-0D1D-03EB-858E8B414D2D}"/>
              </a:ext>
            </a:extLst>
          </p:cNvPr>
          <p:cNvGrpSpPr/>
          <p:nvPr/>
        </p:nvGrpSpPr>
        <p:grpSpPr>
          <a:xfrm>
            <a:off x="8222512" y="4167963"/>
            <a:ext cx="1258542" cy="1294587"/>
            <a:chOff x="9247188" y="5834063"/>
            <a:chExt cx="1023938" cy="1023938"/>
          </a:xfrm>
        </p:grpSpPr>
        <p:sp>
          <p:nvSpPr>
            <p:cNvPr id="1328" name="Google Shape;1328;p33">
              <a:extLst>
                <a:ext uri="{FF2B5EF4-FFF2-40B4-BE49-F238E27FC236}">
                  <a16:creationId xmlns:a16="http://schemas.microsoft.com/office/drawing/2014/main" id="{F2A568FE-AFF1-6EA2-028A-B59153F5FA31}"/>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C33C321C-7BDE-8E72-022E-3CA73F6B763A}"/>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E49C5D28-0CA0-FCD0-C6DE-22C927866AAE}"/>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B017531A-5B46-189C-E971-B4A391888EA0}"/>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CF5FB224-6DF8-2EE5-0445-01972F75D9F8}"/>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71C6B6C0-4B32-9BA8-13A9-A6434AE7081D}"/>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Rectangle 1">
            <a:extLst>
              <a:ext uri="{FF2B5EF4-FFF2-40B4-BE49-F238E27FC236}">
                <a16:creationId xmlns:a16="http://schemas.microsoft.com/office/drawing/2014/main" id="{A0F62332-CCE5-0A4B-04CE-BB9108846889}"/>
              </a:ext>
            </a:extLst>
          </p:cNvPr>
          <p:cNvSpPr>
            <a:spLocks noChangeArrowheads="1"/>
          </p:cNvSpPr>
          <p:nvPr/>
        </p:nvSpPr>
        <p:spPr bwMode="auto">
          <a:xfrm>
            <a:off x="720000" y="858909"/>
            <a:ext cx="4368752"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Upload File:</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chia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nhỏ</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 offset qua WebSocket.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cập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DB.</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Hỗ</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trợ</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Pause / Resume / Stop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Download File:</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HTTP (Flask API).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trả</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chưa</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Resume/Stop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File Manager:</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Cung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API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&amp; folder.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rename, move, delete/restore (Recycle Bin), preview file.</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Auth: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Mọi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request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đều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session token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gắn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user_id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(24h).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08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32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10"/>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0"/>
                                  </p:stCondLst>
                                  <p:childTnLst>
                                    <p:animMotion origin="layout" path="M -6.25E-7 1.48148E-6 L 0.00013 0.02014 " pathEditMode="relative" rAng="0" ptsTypes="AA">
                                      <p:cBhvr>
                                        <p:cTn id="19" dur="750" spd="-100000" fill="hold"/>
                                        <p:tgtEl>
                                          <p:spTgt spid="13"/>
                                        </p:tgtEl>
                                        <p:attrNameLst>
                                          <p:attrName>ppt_x</p:attrName>
                                          <p:attrName>ppt_y</p:attrName>
                                        </p:attrNameLst>
                                      </p:cBhvr>
                                      <p:rCtr x="0" y="995"/>
                                    </p:animMotion>
                                  </p:childTnLst>
                                </p:cTn>
                              </p:par>
                              <p:par>
                                <p:cTn id="20" presetID="10" presetClass="entr" presetSubtype="0" fill="hold" nodeType="withEffect">
                                  <p:stCondLst>
                                    <p:cond delay="0"/>
                                  </p:stCondLst>
                                  <p:childTnLst>
                                    <p:set>
                                      <p:cBhvr>
                                        <p:cTn id="21" dur="1" fill="hold">
                                          <p:stCondLst>
                                            <p:cond delay="0"/>
                                          </p:stCondLst>
                                        </p:cTn>
                                        <p:tgtEl>
                                          <p:spTgt spid="1327"/>
                                        </p:tgtEl>
                                        <p:attrNameLst>
                                          <p:attrName>style.visibility</p:attrName>
                                        </p:attrNameLst>
                                      </p:cBhvr>
                                      <p:to>
                                        <p:strVal val="visible"/>
                                      </p:to>
                                    </p:set>
                                    <p:animEffect transition="in" filter="fade">
                                      <p:cBhvr>
                                        <p:cTn id="22" dur="500"/>
                                        <p:tgtEl>
                                          <p:spTgt spid="1327"/>
                                        </p:tgtEl>
                                      </p:cBhvr>
                                    </p:animEffect>
                                  </p:childTnLst>
                                </p:cTn>
                              </p:par>
                              <p:par>
                                <p:cTn id="23" presetID="6" presetClass="emph" presetSubtype="0" decel="100000" fill="hold" nodeType="withEffect">
                                  <p:stCondLst>
                                    <p:cond delay="0"/>
                                  </p:stCondLst>
                                  <p:childTnLst>
                                    <p:animScale>
                                      <p:cBhvr>
                                        <p:cTn id="24" dur="750" fill="hold"/>
                                        <p:tgtEl>
                                          <p:spTgt spid="132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pic>
        <p:nvPicPr>
          <p:cNvPr id="18" name="Picture 17">
            <a:extLst>
              <a:ext uri="{FF2B5EF4-FFF2-40B4-BE49-F238E27FC236}">
                <a16:creationId xmlns:a16="http://schemas.microsoft.com/office/drawing/2014/main" id="{B5F3D829-244F-BE31-121A-A654D5854E8C}"/>
              </a:ext>
            </a:extLst>
          </p:cNvPr>
          <p:cNvPicPr>
            <a:picLocks noChangeAspect="1"/>
          </p:cNvPicPr>
          <p:nvPr/>
        </p:nvPicPr>
        <p:blipFill>
          <a:blip r:embed="rId3"/>
          <a:stretch>
            <a:fillRect/>
          </a:stretch>
        </p:blipFill>
        <p:spPr>
          <a:xfrm>
            <a:off x="4939093" y="2442742"/>
            <a:ext cx="4038214" cy="2663239"/>
          </a:xfrm>
          <a:prstGeom prst="rect">
            <a:avLst/>
          </a:prstGeom>
        </p:spPr>
      </p:pic>
      <p:sp>
        <p:nvSpPr>
          <p:cNvPr id="19" name="Google Shape;1338;p34"/>
          <p:cNvSpPr txBox="1">
            <a:spLocks noGrp="1"/>
          </p:cNvSpPr>
          <p:nvPr>
            <p:ph type="title"/>
          </p:nvPr>
        </p:nvSpPr>
        <p:spPr>
          <a:xfrm>
            <a:off x="1822240" y="155315"/>
            <a:ext cx="7704000" cy="572700"/>
          </a:xfrm>
          <a:prstGeom prst="rect">
            <a:avLst/>
          </a:prstGeom>
        </p:spPr>
        <p:txBody>
          <a:bodyPr spcFirstLastPara="1" wrap="square" lIns="91425" tIns="91425" rIns="91425" bIns="91425" anchor="t" anchorCtr="0">
            <a:noAutofit/>
          </a:bodyPr>
          <a:lstStyle/>
          <a:p>
            <a:pPr lvl="0"/>
            <a:r>
              <a:rPr lang="vi-VN" sz="3200" b="1" dirty="0">
                <a:latin typeface="Segoe UI" panose="020B0502040204020203" pitchFamily="34" charset="0"/>
                <a:cs typeface="Segoe UI" panose="020B0502040204020203" pitchFamily="34" charset="0"/>
              </a:rPr>
              <a:t>Cơ chế Chunk &amp; Resume</a:t>
            </a:r>
            <a:endParaRPr b="1" dirty="0">
              <a:latin typeface="Segoe UI" panose="020B0502040204020203" pitchFamily="34" charset="0"/>
              <a:cs typeface="Segoe UI" panose="020B0502040204020203" pitchFamily="34" charset="0"/>
            </a:endParaRPr>
          </a:p>
        </p:txBody>
      </p:sp>
      <p:grpSp>
        <p:nvGrpSpPr>
          <p:cNvPr id="20" name="Google Shape;1278;p32"/>
          <p:cNvGrpSpPr/>
          <p:nvPr/>
        </p:nvGrpSpPr>
        <p:grpSpPr>
          <a:xfrm>
            <a:off x="-1387768" y="-1724173"/>
            <a:ext cx="2668855" cy="2544169"/>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 name="Rectangle 1">
            <a:extLst>
              <a:ext uri="{FF2B5EF4-FFF2-40B4-BE49-F238E27FC236}">
                <a16:creationId xmlns:a16="http://schemas.microsoft.com/office/drawing/2014/main" id="{9D3BE50F-D98D-0F79-17F5-17D641C8A09A}"/>
              </a:ext>
            </a:extLst>
          </p:cNvPr>
          <p:cNvSpPr>
            <a:spLocks noChangeArrowheads="1"/>
          </p:cNvSpPr>
          <p:nvPr/>
        </p:nvSpPr>
        <p:spPr bwMode="auto">
          <a:xfrm>
            <a:off x="376017" y="887524"/>
            <a:ext cx="443734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Chia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nhỏ</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lần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chia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mặc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512KB,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256KB/1MB…).</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 Server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kèm</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Mỗi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kèm</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vị</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trí</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byte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đối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chiếu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tạm</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chấp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khớp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tránh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đè</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Resume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lúc</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Khi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Pause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client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hỏi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tế</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trên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server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rồi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phần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còn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đó</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Khi Complete, server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tên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 → file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cuối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hoàn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tất</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thì</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Resume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nữa</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52" name="TextBox 51">
            <a:extLst>
              <a:ext uri="{FF2B5EF4-FFF2-40B4-BE49-F238E27FC236}">
                <a16:creationId xmlns:a16="http://schemas.microsoft.com/office/drawing/2014/main" id="{96CE2312-9418-9D80-3370-505254136403}"/>
              </a:ext>
            </a:extLst>
          </p:cNvPr>
          <p:cNvSpPr txBox="1"/>
          <p:nvPr/>
        </p:nvSpPr>
        <p:spPr>
          <a:xfrm>
            <a:off x="4939093" y="942331"/>
            <a:ext cx="3912486" cy="150041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vi-VN" sz="1300" b="1" dirty="0">
                <a:latin typeface="Times New Roman" panose="02020603050405020304" pitchFamily="18" charset="0"/>
                <a:cs typeface="Times New Roman" panose="02020603050405020304" pitchFamily="18" charset="0"/>
              </a:rPr>
              <a:t>Ưu điểm rõ rệt</a:t>
            </a:r>
            <a:r>
              <a:rPr lang="en-US" sz="1300" b="1" dirty="0">
                <a:latin typeface="Times New Roman" panose="02020603050405020304" pitchFamily="18" charset="0"/>
                <a:cs typeface="Times New Roman" panose="02020603050405020304" pitchFamily="18" charset="0"/>
              </a:rPr>
              <a:t>:</a:t>
            </a:r>
            <a:endParaRPr lang="vi-VN" sz="1300" dirty="0">
              <a:latin typeface="Times New Roman" panose="02020603050405020304" pitchFamily="18" charset="0"/>
              <a:cs typeface="Times New Roman" panose="02020603050405020304" pitchFamily="18" charset="0"/>
            </a:endParaRPr>
          </a:p>
          <a:p>
            <a:pPr marL="446088" indent="-268288">
              <a:lnSpc>
                <a:spcPct val="150000"/>
              </a:lnSpc>
              <a:buFont typeface="Wingdings" panose="05000000000000000000" pitchFamily="2" charset="2"/>
              <a:buChar char="Ø"/>
            </a:pPr>
            <a:r>
              <a:rPr lang="vi-VN" sz="1200" dirty="0">
                <a:latin typeface="Times New Roman" panose="02020603050405020304" pitchFamily="18" charset="0"/>
                <a:cs typeface="Times New Roman" panose="02020603050405020304" pitchFamily="18" charset="0"/>
              </a:rPr>
              <a:t>Không mất dữ liệu khi mạng gián đoạn.</a:t>
            </a:r>
          </a:p>
          <a:p>
            <a:pPr marL="446088" indent="-268288">
              <a:lnSpc>
                <a:spcPct val="150000"/>
              </a:lnSpc>
              <a:buFont typeface="Wingdings" panose="05000000000000000000" pitchFamily="2" charset="2"/>
              <a:buChar char="Ø"/>
            </a:pPr>
            <a:r>
              <a:rPr lang="vi-VN" sz="1200" dirty="0">
                <a:latin typeface="Times New Roman" panose="02020603050405020304" pitchFamily="18" charset="0"/>
                <a:cs typeface="Times New Roman" panose="02020603050405020304" pitchFamily="18" charset="0"/>
              </a:rPr>
              <a:t>Không trùng lặp dữ liệu (nhờ kiểm tra offset).</a:t>
            </a:r>
          </a:p>
          <a:p>
            <a:pPr marL="446088" indent="-268288">
              <a:lnSpc>
                <a:spcPct val="150000"/>
              </a:lnSpc>
              <a:buFont typeface="Wingdings" panose="05000000000000000000" pitchFamily="2" charset="2"/>
              <a:buChar char="Ø"/>
            </a:pPr>
            <a:r>
              <a:rPr lang="vi-VN" sz="1200" dirty="0">
                <a:latin typeface="Times New Roman" panose="02020603050405020304" pitchFamily="18" charset="0"/>
                <a:cs typeface="Times New Roman" panose="02020603050405020304" pitchFamily="18" charset="0"/>
              </a:rPr>
              <a:t>Tiết kiệm thời gian &amp; băng thông, trải nghiệm ổn định với file lớn.</a:t>
            </a:r>
          </a:p>
        </p:txBody>
      </p:sp>
    </p:spTree>
    <p:extLst>
      <p:ext uri="{BB962C8B-B14F-4D97-AF65-F5344CB8AC3E}">
        <p14:creationId xmlns:p14="http://schemas.microsoft.com/office/powerpoint/2010/main" val="41666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5.55556E-7 -8.64198E-7 L 0.04549 0.00031 " pathEditMode="relative" rAng="0" ptsTypes="AA">
                                      <p:cBhvr>
                                        <p:cTn id="9" dur="1000" spd="-100000" fill="hold"/>
                                        <p:tgtEl>
                                          <p:spTgt spid="19"/>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51"/>
                                        </p:tgtEl>
                                        <p:attrNameLst>
                                          <p:attrName>ppt_x</p:attrName>
                                          <p:attrName>ppt_y</p:attrName>
                                        </p:attrNameLst>
                                      </p:cBhvr>
                                      <p:rCtr x="-2214" y="0"/>
                                    </p:animMotion>
                                  </p:childTnLst>
                                </p:cTn>
                              </p:par>
                              <p:par>
                                <p:cTn id="15" presetID="10" presetClass="entr" presetSubtype="0" fill="hold" grpId="0" nodeType="withEffect">
                                  <p:stCondLst>
                                    <p:cond delay="25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decel="100000" fill="hold" grpId="1" nodeType="withEffect">
                                  <p:stCondLst>
                                    <p:cond delay="250"/>
                                  </p:stCondLst>
                                  <p:childTnLst>
                                    <p:animMotion origin="layout" path="M -1.875E-6 -2.96296E-6 L -0.04414 -2.96296E-6 " pathEditMode="relative" rAng="0" ptsTypes="AA">
                                      <p:cBhvr>
                                        <p:cTn id="19" dur="1000" spd="-100000" fill="hold"/>
                                        <p:tgtEl>
                                          <p:spTgt spid="52"/>
                                        </p:tgtEl>
                                        <p:attrNameLst>
                                          <p:attrName>ppt_x</p:attrName>
                                          <p:attrName>ppt_y</p:attrName>
                                        </p:attrNameLst>
                                      </p:cBhvr>
                                      <p:rCtr x="-2214" y="0"/>
                                    </p:animMotion>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0"/>
                                  </p:stCondLst>
                                  <p:childTnLst>
                                    <p:animMotion origin="layout" path="M 2.5E-6 -1.97531E-6 L 0.00017 0.02006 " pathEditMode="relative" rAng="0" ptsTypes="AA">
                                      <p:cBhvr>
                                        <p:cTn id="24" dur="750" spd="-100000" fill="hold"/>
                                        <p:tgtEl>
                                          <p:spTgt spid="18"/>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1" grpId="0"/>
      <p:bldP spid="51" grpId="1"/>
      <p:bldP spid="52" grpId="0"/>
      <p:bldP spid="5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815318-D6CD-DBBF-5098-CDF5AC34ECAE}"/>
              </a:ext>
            </a:extLst>
          </p:cNvPr>
          <p:cNvSpPr txBox="1"/>
          <p:nvPr/>
        </p:nvSpPr>
        <p:spPr>
          <a:xfrm>
            <a:off x="544551" y="408522"/>
            <a:ext cx="5722435" cy="307777"/>
          </a:xfrm>
          <a:prstGeom prst="rect">
            <a:avLst/>
          </a:prstGeom>
          <a:noFill/>
          <a:ln>
            <a:solidFill>
              <a:schemeClr val="accent1"/>
            </a:solidFill>
          </a:ln>
        </p:spPr>
        <p:txBody>
          <a:bodyPr wrap="square">
            <a:spAutoFit/>
          </a:bodyPr>
          <a:lstStyle/>
          <a:p>
            <a:r>
              <a:rPr lang="vi-VN" dirty="0"/>
              <a:t>{ "</a:t>
            </a:r>
            <a:r>
              <a:rPr lang="vi-VN" dirty="0" err="1"/>
              <a:t>action</a:t>
            </a:r>
            <a:r>
              <a:rPr lang="vi-VN" dirty="0"/>
              <a:t>": "</a:t>
            </a:r>
            <a:r>
              <a:rPr lang="vi-VN" dirty="0" err="1"/>
              <a:t>start</a:t>
            </a:r>
            <a:r>
              <a:rPr lang="vi-VN" dirty="0"/>
              <a:t>", "</a:t>
            </a:r>
            <a:r>
              <a:rPr lang="vi-VN" dirty="0" err="1"/>
              <a:t>fileId</a:t>
            </a:r>
            <a:r>
              <a:rPr lang="vi-VN" dirty="0"/>
              <a:t>": "...", "</a:t>
            </a:r>
            <a:r>
              <a:rPr lang="vi-VN" dirty="0" err="1"/>
              <a:t>fileName</a:t>
            </a:r>
            <a:r>
              <a:rPr lang="vi-VN" dirty="0"/>
              <a:t>": "...", "</a:t>
            </a:r>
            <a:r>
              <a:rPr lang="vi-VN" dirty="0" err="1"/>
              <a:t>fileSize</a:t>
            </a:r>
            <a:r>
              <a:rPr lang="vi-VN" dirty="0"/>
              <a:t>": 123456 }</a:t>
            </a:r>
          </a:p>
        </p:txBody>
      </p:sp>
      <p:sp>
        <p:nvSpPr>
          <p:cNvPr id="8" name="TextBox 7">
            <a:extLst>
              <a:ext uri="{FF2B5EF4-FFF2-40B4-BE49-F238E27FC236}">
                <a16:creationId xmlns:a16="http://schemas.microsoft.com/office/drawing/2014/main" id="{331ACBFC-86EC-C3A4-B72A-A26EE48F9DAE}"/>
              </a:ext>
            </a:extLst>
          </p:cNvPr>
          <p:cNvSpPr txBox="1"/>
          <p:nvPr/>
        </p:nvSpPr>
        <p:spPr>
          <a:xfrm>
            <a:off x="596590" y="1449194"/>
            <a:ext cx="4731834" cy="307777"/>
          </a:xfrm>
          <a:prstGeom prst="rect">
            <a:avLst/>
          </a:prstGeom>
          <a:noFill/>
        </p:spPr>
        <p:txBody>
          <a:bodyPr wrap="square">
            <a:spAutoFit/>
          </a:bodyPr>
          <a:lstStyle/>
          <a:p>
            <a:r>
              <a:rPr lang="vi-VN"/>
              <a:t>Trả start-ack:</a:t>
            </a:r>
            <a:endParaRPr lang="vi-VN" dirty="0"/>
          </a:p>
        </p:txBody>
      </p:sp>
      <p:sp>
        <p:nvSpPr>
          <p:cNvPr id="10" name="TextBox 9">
            <a:extLst>
              <a:ext uri="{FF2B5EF4-FFF2-40B4-BE49-F238E27FC236}">
                <a16:creationId xmlns:a16="http://schemas.microsoft.com/office/drawing/2014/main" id="{5EBA8CF4-6BB0-193C-C6A6-902DB2C95F06}"/>
              </a:ext>
            </a:extLst>
          </p:cNvPr>
          <p:cNvSpPr txBox="1"/>
          <p:nvPr/>
        </p:nvSpPr>
        <p:spPr>
          <a:xfrm>
            <a:off x="544551" y="1823422"/>
            <a:ext cx="2994103" cy="1169551"/>
          </a:xfrm>
          <a:prstGeom prst="rect">
            <a:avLst/>
          </a:prstGeom>
          <a:noFill/>
          <a:ln>
            <a:solidFill>
              <a:schemeClr val="accent1"/>
            </a:solidFill>
          </a:ln>
        </p:spPr>
        <p:txBody>
          <a:bodyPr wrap="square">
            <a:spAutoFit/>
          </a:bodyPr>
          <a:lstStyle/>
          <a:p>
            <a:r>
              <a:rPr lang="vi-VN" dirty="0"/>
              <a:t>{</a:t>
            </a:r>
          </a:p>
          <a:p>
            <a:r>
              <a:rPr lang="vi-VN" dirty="0"/>
              <a:t>  "</a:t>
            </a:r>
            <a:r>
              <a:rPr lang="vi-VN" dirty="0" err="1"/>
              <a:t>event</a:t>
            </a:r>
            <a:r>
              <a:rPr lang="vi-VN" dirty="0"/>
              <a:t>": "</a:t>
            </a:r>
            <a:r>
              <a:rPr lang="vi-VN" dirty="0" err="1"/>
              <a:t>start-ack</a:t>
            </a:r>
            <a:r>
              <a:rPr lang="vi-VN" dirty="0"/>
              <a:t>",</a:t>
            </a:r>
          </a:p>
          <a:p>
            <a:r>
              <a:rPr lang="vi-VN" dirty="0"/>
              <a:t>  "</a:t>
            </a:r>
            <a:r>
              <a:rPr lang="vi-VN" dirty="0" err="1"/>
              <a:t>fileId</a:t>
            </a:r>
            <a:r>
              <a:rPr lang="vi-VN" dirty="0"/>
              <a:t>": </a:t>
            </a:r>
            <a:r>
              <a:rPr lang="vi-VN" dirty="0" err="1"/>
              <a:t>fileId</a:t>
            </a:r>
            <a:r>
              <a:rPr lang="vi-VN" dirty="0"/>
              <a:t>,</a:t>
            </a:r>
          </a:p>
          <a:p>
            <a:r>
              <a:rPr lang="vi-VN" dirty="0"/>
              <a:t>  "</a:t>
            </a:r>
            <a:r>
              <a:rPr lang="vi-VN" dirty="0" err="1"/>
              <a:t>offset</a:t>
            </a:r>
            <a:r>
              <a:rPr lang="vi-VN" dirty="0"/>
              <a:t>": </a:t>
            </a:r>
            <a:r>
              <a:rPr lang="vi-VN" dirty="0" err="1"/>
              <a:t>session.bytes_received</a:t>
            </a:r>
            <a:endParaRPr lang="vi-VN" dirty="0"/>
          </a:p>
          <a:p>
            <a:r>
              <a:rPr lang="vi-VN" dirty="0"/>
              <a:t>}</a:t>
            </a:r>
          </a:p>
        </p:txBody>
      </p:sp>
      <p:sp>
        <p:nvSpPr>
          <p:cNvPr id="12" name="TextBox 11">
            <a:extLst>
              <a:ext uri="{FF2B5EF4-FFF2-40B4-BE49-F238E27FC236}">
                <a16:creationId xmlns:a16="http://schemas.microsoft.com/office/drawing/2014/main" id="{B8AC353F-57C5-93BA-CE36-0A3DC248FBD5}"/>
              </a:ext>
            </a:extLst>
          </p:cNvPr>
          <p:cNvSpPr txBox="1"/>
          <p:nvPr/>
        </p:nvSpPr>
        <p:spPr>
          <a:xfrm>
            <a:off x="4885164" y="1756971"/>
            <a:ext cx="1912433" cy="1384995"/>
          </a:xfrm>
          <a:prstGeom prst="rect">
            <a:avLst/>
          </a:prstGeom>
          <a:noFill/>
          <a:ln>
            <a:solidFill>
              <a:schemeClr val="accent1"/>
            </a:solidFill>
          </a:ln>
        </p:spPr>
        <p:txBody>
          <a:bodyPr wrap="square">
            <a:spAutoFit/>
          </a:bodyPr>
          <a:lstStyle/>
          <a:p>
            <a:r>
              <a:rPr lang="vi-VN" dirty="0"/>
              <a:t>{</a:t>
            </a:r>
          </a:p>
          <a:p>
            <a:r>
              <a:rPr lang="vi-VN" dirty="0"/>
              <a:t>  "</a:t>
            </a:r>
            <a:r>
              <a:rPr lang="vi-VN" dirty="0" err="1"/>
              <a:t>action</a:t>
            </a:r>
            <a:r>
              <a:rPr lang="vi-VN" dirty="0"/>
              <a:t>": "</a:t>
            </a:r>
            <a:r>
              <a:rPr lang="vi-VN" dirty="0" err="1"/>
              <a:t>chunk</a:t>
            </a:r>
            <a:r>
              <a:rPr lang="vi-VN" dirty="0"/>
              <a:t>",</a:t>
            </a:r>
          </a:p>
          <a:p>
            <a:r>
              <a:rPr lang="vi-VN" dirty="0"/>
              <a:t>  "</a:t>
            </a:r>
            <a:r>
              <a:rPr lang="vi-VN" dirty="0" err="1"/>
              <a:t>fileId</a:t>
            </a:r>
            <a:r>
              <a:rPr lang="vi-VN" dirty="0"/>
              <a:t>": "...",</a:t>
            </a:r>
          </a:p>
          <a:p>
            <a:r>
              <a:rPr lang="vi-VN" dirty="0"/>
              <a:t>  "</a:t>
            </a:r>
            <a:r>
              <a:rPr lang="vi-VN" dirty="0" err="1"/>
              <a:t>offset</a:t>
            </a:r>
            <a:r>
              <a:rPr lang="vi-VN" dirty="0"/>
              <a:t>": 4096,</a:t>
            </a:r>
          </a:p>
          <a:p>
            <a:r>
              <a:rPr lang="vi-VN" dirty="0"/>
              <a:t>  "</a:t>
            </a:r>
            <a:r>
              <a:rPr lang="vi-VN" dirty="0" err="1"/>
              <a:t>data</a:t>
            </a:r>
            <a:r>
              <a:rPr lang="vi-VN" dirty="0"/>
              <a:t>": "base64..."</a:t>
            </a:r>
          </a:p>
          <a:p>
            <a:r>
              <a:rPr lang="vi-VN" dirty="0"/>
              <a:t>}</a:t>
            </a:r>
          </a:p>
        </p:txBody>
      </p:sp>
      <p:sp>
        <p:nvSpPr>
          <p:cNvPr id="14" name="TextBox 13">
            <a:extLst>
              <a:ext uri="{FF2B5EF4-FFF2-40B4-BE49-F238E27FC236}">
                <a16:creationId xmlns:a16="http://schemas.microsoft.com/office/drawing/2014/main" id="{FB1335D6-EDBB-CE4D-0DCC-ED5129656220}"/>
              </a:ext>
            </a:extLst>
          </p:cNvPr>
          <p:cNvSpPr txBox="1"/>
          <p:nvPr/>
        </p:nvSpPr>
        <p:spPr>
          <a:xfrm>
            <a:off x="5035705" y="1382743"/>
            <a:ext cx="896744" cy="307777"/>
          </a:xfrm>
          <a:prstGeom prst="rect">
            <a:avLst/>
          </a:prstGeom>
          <a:noFill/>
        </p:spPr>
        <p:txBody>
          <a:bodyPr wrap="square">
            <a:spAutoFit/>
          </a:bodyPr>
          <a:lstStyle/>
          <a:p>
            <a:r>
              <a:rPr lang="vi-VN" dirty="0" err="1"/>
              <a:t>chunk</a:t>
            </a:r>
            <a:endParaRPr lang="vi-VN" dirty="0"/>
          </a:p>
        </p:txBody>
      </p:sp>
      <p:sp>
        <p:nvSpPr>
          <p:cNvPr id="16" name="TextBox 15">
            <a:extLst>
              <a:ext uri="{FF2B5EF4-FFF2-40B4-BE49-F238E27FC236}">
                <a16:creationId xmlns:a16="http://schemas.microsoft.com/office/drawing/2014/main" id="{2B9E36F1-274E-EBEB-FE3F-0B117A274E25}"/>
              </a:ext>
            </a:extLst>
          </p:cNvPr>
          <p:cNvSpPr txBox="1"/>
          <p:nvPr/>
        </p:nvSpPr>
        <p:spPr>
          <a:xfrm>
            <a:off x="1109547" y="3967194"/>
            <a:ext cx="4731834" cy="307777"/>
          </a:xfrm>
          <a:prstGeom prst="rect">
            <a:avLst/>
          </a:prstGeom>
          <a:noFill/>
        </p:spPr>
        <p:txBody>
          <a:bodyPr wrap="square">
            <a:spAutoFit/>
          </a:bodyPr>
          <a:lstStyle/>
          <a:p>
            <a:r>
              <a:rPr lang="vi-VN" dirty="0"/>
              <a:t>{ "</a:t>
            </a:r>
            <a:r>
              <a:rPr lang="vi-VN" dirty="0" err="1"/>
              <a:t>action</a:t>
            </a:r>
            <a:r>
              <a:rPr lang="vi-VN" dirty="0"/>
              <a:t>": "</a:t>
            </a:r>
            <a:r>
              <a:rPr lang="vi-VN" dirty="0" err="1"/>
              <a:t>pause</a:t>
            </a:r>
            <a:r>
              <a:rPr lang="vi-VN" dirty="0"/>
              <a:t>", "</a:t>
            </a:r>
            <a:r>
              <a:rPr lang="vi-VN" dirty="0" err="1"/>
              <a:t>fileId</a:t>
            </a:r>
            <a:r>
              <a:rPr lang="vi-VN" dirty="0"/>
              <a:t>": "..." }</a:t>
            </a:r>
          </a:p>
        </p:txBody>
      </p:sp>
    </p:spTree>
    <p:extLst>
      <p:ext uri="{BB962C8B-B14F-4D97-AF65-F5344CB8AC3E}">
        <p14:creationId xmlns:p14="http://schemas.microsoft.com/office/powerpoint/2010/main" val="129674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A3F9E-FF58-B2DD-A63F-67DAA34638B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D1654A-59D4-7ABA-50D6-6C654E8DE027}"/>
              </a:ext>
            </a:extLst>
          </p:cNvPr>
          <p:cNvSpPr txBox="1"/>
          <p:nvPr/>
        </p:nvSpPr>
        <p:spPr>
          <a:xfrm>
            <a:off x="276921" y="362569"/>
            <a:ext cx="5722435" cy="307777"/>
          </a:xfrm>
          <a:prstGeom prst="rect">
            <a:avLst/>
          </a:prstGeom>
          <a:noFill/>
          <a:ln>
            <a:solidFill>
              <a:schemeClr val="accent1"/>
            </a:solidFill>
          </a:ln>
        </p:spPr>
        <p:txBody>
          <a:bodyPr wrap="square">
            <a:spAutoFit/>
          </a:bodyPr>
          <a:lstStyle/>
          <a:p>
            <a:r>
              <a:rPr lang="vi-VN" dirty="0"/>
              <a:t>{ "</a:t>
            </a:r>
            <a:r>
              <a:rPr lang="vi-VN" dirty="0" err="1"/>
              <a:t>action</a:t>
            </a:r>
            <a:r>
              <a:rPr lang="vi-VN" dirty="0"/>
              <a:t>": "</a:t>
            </a:r>
            <a:r>
              <a:rPr lang="vi-VN" dirty="0" err="1"/>
              <a:t>start</a:t>
            </a:r>
            <a:r>
              <a:rPr lang="vi-VN" dirty="0"/>
              <a:t>", "</a:t>
            </a:r>
            <a:r>
              <a:rPr lang="vi-VN" dirty="0" err="1"/>
              <a:t>fileId</a:t>
            </a:r>
            <a:r>
              <a:rPr lang="vi-VN" dirty="0"/>
              <a:t>": "...", "</a:t>
            </a:r>
            <a:r>
              <a:rPr lang="vi-VN" dirty="0" err="1"/>
              <a:t>fileName</a:t>
            </a:r>
            <a:r>
              <a:rPr lang="vi-VN" dirty="0"/>
              <a:t>": "...", "</a:t>
            </a:r>
            <a:r>
              <a:rPr lang="vi-VN" dirty="0" err="1"/>
              <a:t>fileSize</a:t>
            </a:r>
            <a:r>
              <a:rPr lang="vi-VN" dirty="0"/>
              <a:t>": 123456 }</a:t>
            </a:r>
          </a:p>
        </p:txBody>
      </p:sp>
      <p:sp>
        <p:nvSpPr>
          <p:cNvPr id="3" name="TextBox 2">
            <a:extLst>
              <a:ext uri="{FF2B5EF4-FFF2-40B4-BE49-F238E27FC236}">
                <a16:creationId xmlns:a16="http://schemas.microsoft.com/office/drawing/2014/main" id="{4214B312-3728-86C0-CB0F-FF4E912B722E}"/>
              </a:ext>
            </a:extLst>
          </p:cNvPr>
          <p:cNvSpPr txBox="1"/>
          <p:nvPr/>
        </p:nvSpPr>
        <p:spPr>
          <a:xfrm>
            <a:off x="1942171" y="802035"/>
            <a:ext cx="6116444" cy="3539430"/>
          </a:xfrm>
          <a:prstGeom prst="rect">
            <a:avLst/>
          </a:prstGeom>
          <a:noFill/>
        </p:spPr>
        <p:txBody>
          <a:bodyPr wrap="square">
            <a:spAutoFit/>
          </a:bodyPr>
          <a:lstStyle/>
          <a:p>
            <a:r>
              <a:rPr lang="vi-VN" dirty="0" err="1"/>
              <a:t>Client</a:t>
            </a:r>
            <a:r>
              <a:rPr lang="vi-VN" dirty="0"/>
              <a:t> ---</a:t>
            </a:r>
            <a:r>
              <a:rPr lang="vi-VN" dirty="0" err="1"/>
              <a:t>start</a:t>
            </a:r>
            <a:r>
              <a:rPr lang="vi-VN" dirty="0"/>
              <a:t>---&gt; </a:t>
            </a:r>
            <a:r>
              <a:rPr lang="vi-VN" dirty="0" err="1"/>
              <a:t>server</a:t>
            </a:r>
            <a:r>
              <a:rPr lang="vi-VN" dirty="0"/>
              <a:t> → </a:t>
            </a:r>
            <a:r>
              <a:rPr lang="vi-VN" dirty="0" err="1"/>
              <a:t>start-ack</a:t>
            </a:r>
            <a:r>
              <a:rPr lang="vi-VN" dirty="0"/>
              <a:t>(</a:t>
            </a:r>
            <a:r>
              <a:rPr lang="vi-VN" dirty="0" err="1"/>
              <a:t>offset</a:t>
            </a:r>
            <a:r>
              <a:rPr lang="vi-VN" dirty="0"/>
              <a:t>)</a:t>
            </a:r>
          </a:p>
          <a:p>
            <a:endParaRPr lang="vi-VN" dirty="0"/>
          </a:p>
          <a:p>
            <a:r>
              <a:rPr lang="vi-VN" dirty="0" err="1"/>
              <a:t>Client</a:t>
            </a:r>
            <a:r>
              <a:rPr lang="vi-VN" dirty="0"/>
              <a:t> ---</a:t>
            </a:r>
            <a:r>
              <a:rPr lang="vi-VN" dirty="0" err="1"/>
              <a:t>chunk</a:t>
            </a:r>
            <a:r>
              <a:rPr lang="vi-VN" dirty="0"/>
              <a:t>---&gt; </a:t>
            </a:r>
            <a:r>
              <a:rPr lang="vi-VN" dirty="0" err="1"/>
              <a:t>server</a:t>
            </a:r>
            <a:r>
              <a:rPr lang="vi-VN" dirty="0"/>
              <a:t> → </a:t>
            </a:r>
            <a:r>
              <a:rPr lang="vi-VN" dirty="0" err="1"/>
              <a:t>chunk-ack</a:t>
            </a:r>
            <a:r>
              <a:rPr lang="vi-VN" dirty="0"/>
              <a:t>(</a:t>
            </a:r>
            <a:r>
              <a:rPr lang="vi-VN" dirty="0" err="1"/>
              <a:t>offset</a:t>
            </a:r>
            <a:r>
              <a:rPr lang="vi-VN" dirty="0"/>
              <a:t>)</a:t>
            </a:r>
          </a:p>
          <a:p>
            <a:r>
              <a:rPr lang="vi-VN" dirty="0" err="1"/>
              <a:t>Client</a:t>
            </a:r>
            <a:r>
              <a:rPr lang="vi-VN" dirty="0"/>
              <a:t> ---</a:t>
            </a:r>
            <a:r>
              <a:rPr lang="vi-VN" dirty="0" err="1"/>
              <a:t>chunk</a:t>
            </a:r>
            <a:r>
              <a:rPr lang="vi-VN" dirty="0"/>
              <a:t>---&gt; </a:t>
            </a:r>
            <a:r>
              <a:rPr lang="vi-VN" dirty="0" err="1"/>
              <a:t>server</a:t>
            </a:r>
            <a:r>
              <a:rPr lang="vi-VN" dirty="0"/>
              <a:t> → </a:t>
            </a:r>
            <a:r>
              <a:rPr lang="vi-VN" dirty="0" err="1"/>
              <a:t>chunk-ack</a:t>
            </a:r>
            <a:r>
              <a:rPr lang="vi-VN" dirty="0"/>
              <a:t>(</a:t>
            </a:r>
            <a:r>
              <a:rPr lang="vi-VN" dirty="0" err="1"/>
              <a:t>offset</a:t>
            </a:r>
            <a:r>
              <a:rPr lang="vi-VN" dirty="0"/>
              <a:t>)</a:t>
            </a:r>
          </a:p>
          <a:p>
            <a:r>
              <a:rPr lang="vi-VN" dirty="0"/>
              <a:t>...</a:t>
            </a:r>
          </a:p>
          <a:p>
            <a:endParaRPr lang="vi-VN" dirty="0"/>
          </a:p>
          <a:p>
            <a:r>
              <a:rPr lang="vi-VN" dirty="0" err="1"/>
              <a:t>Client</a:t>
            </a:r>
            <a:r>
              <a:rPr lang="vi-VN" dirty="0"/>
              <a:t> ---</a:t>
            </a:r>
            <a:r>
              <a:rPr lang="vi-VN" dirty="0" err="1"/>
              <a:t>pause</a:t>
            </a:r>
            <a:r>
              <a:rPr lang="vi-VN" dirty="0"/>
              <a:t>---&gt; </a:t>
            </a:r>
            <a:r>
              <a:rPr lang="vi-VN" dirty="0" err="1"/>
              <a:t>server</a:t>
            </a:r>
            <a:r>
              <a:rPr lang="vi-VN" dirty="0"/>
              <a:t> → </a:t>
            </a:r>
            <a:r>
              <a:rPr lang="vi-VN" dirty="0" err="1"/>
              <a:t>pause-ack</a:t>
            </a:r>
            <a:endParaRPr lang="vi-VN" dirty="0"/>
          </a:p>
          <a:p>
            <a:r>
              <a:rPr lang="vi-VN" dirty="0" err="1"/>
              <a:t>Client</a:t>
            </a:r>
            <a:r>
              <a:rPr lang="vi-VN" dirty="0"/>
              <a:t> ---</a:t>
            </a:r>
            <a:r>
              <a:rPr lang="vi-VN" dirty="0" err="1"/>
              <a:t>resume</a:t>
            </a:r>
            <a:r>
              <a:rPr lang="vi-VN" dirty="0"/>
              <a:t>---&gt; </a:t>
            </a:r>
            <a:r>
              <a:rPr lang="vi-VN" dirty="0" err="1"/>
              <a:t>server</a:t>
            </a:r>
            <a:r>
              <a:rPr lang="vi-VN" dirty="0"/>
              <a:t> → </a:t>
            </a:r>
            <a:r>
              <a:rPr lang="vi-VN" dirty="0" err="1"/>
              <a:t>resume-ack</a:t>
            </a:r>
            <a:r>
              <a:rPr lang="vi-VN" dirty="0"/>
              <a:t>(</a:t>
            </a:r>
            <a:r>
              <a:rPr lang="vi-VN" dirty="0" err="1"/>
              <a:t>offset</a:t>
            </a:r>
            <a:r>
              <a:rPr lang="vi-VN" dirty="0"/>
              <a:t>)</a:t>
            </a:r>
          </a:p>
          <a:p>
            <a:endParaRPr lang="vi-VN" dirty="0"/>
          </a:p>
          <a:p>
            <a:r>
              <a:rPr lang="vi-VN" dirty="0" err="1"/>
              <a:t>Client</a:t>
            </a:r>
            <a:r>
              <a:rPr lang="vi-VN" dirty="0"/>
              <a:t> ---</a:t>
            </a:r>
            <a:r>
              <a:rPr lang="vi-VN" dirty="0" err="1"/>
              <a:t>complete</a:t>
            </a:r>
            <a:r>
              <a:rPr lang="vi-VN" dirty="0"/>
              <a:t>---&gt; </a:t>
            </a:r>
            <a:r>
              <a:rPr lang="vi-VN" dirty="0" err="1"/>
              <a:t>server</a:t>
            </a:r>
            <a:r>
              <a:rPr lang="vi-VN" dirty="0"/>
              <a:t> → OK → </a:t>
            </a:r>
            <a:r>
              <a:rPr lang="vi-VN" dirty="0" err="1"/>
              <a:t>remote-upload</a:t>
            </a:r>
            <a:endParaRPr lang="vi-VN" dirty="0"/>
          </a:p>
          <a:p>
            <a:r>
              <a:rPr lang="vi-VN" dirty="0"/>
              <a:t>                ↓</a:t>
            </a:r>
          </a:p>
          <a:p>
            <a:r>
              <a:rPr lang="vi-VN" dirty="0"/>
              <a:t>    </a:t>
            </a:r>
            <a:r>
              <a:rPr lang="vi-VN" dirty="0" err="1"/>
              <a:t>rename</a:t>
            </a:r>
            <a:r>
              <a:rPr lang="vi-VN" dirty="0"/>
              <a:t> .</a:t>
            </a:r>
            <a:r>
              <a:rPr lang="vi-VN" dirty="0" err="1"/>
              <a:t>part</a:t>
            </a:r>
            <a:r>
              <a:rPr lang="vi-VN" dirty="0"/>
              <a:t> → </a:t>
            </a:r>
            <a:r>
              <a:rPr lang="vi-VN" dirty="0" err="1"/>
              <a:t>final</a:t>
            </a:r>
            <a:endParaRPr lang="vi-VN" dirty="0"/>
          </a:p>
          <a:p>
            <a:r>
              <a:rPr lang="vi-VN" dirty="0"/>
              <a:t>                ↓</a:t>
            </a:r>
          </a:p>
          <a:p>
            <a:r>
              <a:rPr lang="vi-VN" dirty="0"/>
              <a:t>  </a:t>
            </a:r>
            <a:r>
              <a:rPr lang="vi-VN" dirty="0" err="1"/>
              <a:t>stream</a:t>
            </a:r>
            <a:r>
              <a:rPr lang="vi-VN" dirty="0"/>
              <a:t> → </a:t>
            </a:r>
            <a:r>
              <a:rPr lang="vi-VN" dirty="0" err="1"/>
              <a:t>remote</a:t>
            </a:r>
            <a:r>
              <a:rPr lang="vi-VN" dirty="0"/>
              <a:t> API</a:t>
            </a:r>
          </a:p>
          <a:p>
            <a:r>
              <a:rPr lang="vi-VN" dirty="0"/>
              <a:t>                ↓</a:t>
            </a:r>
          </a:p>
          <a:p>
            <a:r>
              <a:rPr lang="vi-VN" dirty="0"/>
              <a:t>  </a:t>
            </a:r>
            <a:r>
              <a:rPr lang="vi-VN" dirty="0" err="1"/>
              <a:t>completed</a:t>
            </a:r>
            <a:r>
              <a:rPr lang="vi-VN" dirty="0"/>
              <a:t> → </a:t>
            </a:r>
            <a:r>
              <a:rPr lang="vi-VN" dirty="0" err="1"/>
              <a:t>complete-ack</a:t>
            </a:r>
            <a:endParaRPr lang="vi-VN" dirty="0"/>
          </a:p>
        </p:txBody>
      </p:sp>
    </p:spTree>
    <p:extLst>
      <p:ext uri="{BB962C8B-B14F-4D97-AF65-F5344CB8AC3E}">
        <p14:creationId xmlns:p14="http://schemas.microsoft.com/office/powerpoint/2010/main" val="126246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2AB1B197-9C3F-04E6-7D44-89F7AA35D4F9}"/>
            </a:ext>
          </a:extLst>
        </p:cNvPr>
        <p:cNvGrpSpPr/>
        <p:nvPr/>
      </p:nvGrpSpPr>
      <p:grpSpPr>
        <a:xfrm>
          <a:off x="0" y="0"/>
          <a:ext cx="0" cy="0"/>
          <a:chOff x="0" y="0"/>
          <a:chExt cx="0" cy="0"/>
        </a:xfrm>
      </p:grpSpPr>
      <p:sp>
        <p:nvSpPr>
          <p:cNvPr id="1322" name="Google Shape;1322;p33">
            <a:extLst>
              <a:ext uri="{FF2B5EF4-FFF2-40B4-BE49-F238E27FC236}">
                <a16:creationId xmlns:a16="http://schemas.microsoft.com/office/drawing/2014/main" id="{753FFF01-8C28-1AB4-9E9F-56E4EEC28F4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UX – </a:t>
            </a:r>
            <a:r>
              <a:rPr lang="en-US" dirty="0" err="1"/>
              <a:t>Màn</a:t>
            </a:r>
            <a:r>
              <a:rPr lang="en-US" dirty="0"/>
              <a:t> </a:t>
            </a:r>
            <a:r>
              <a:rPr lang="en-US" dirty="0" err="1"/>
              <a:t>hình</a:t>
            </a:r>
            <a:r>
              <a:rPr lang="en-US" dirty="0"/>
              <a:t> upload</a:t>
            </a:r>
            <a:endParaRPr dirty="0"/>
          </a:p>
        </p:txBody>
      </p:sp>
      <p:grpSp>
        <p:nvGrpSpPr>
          <p:cNvPr id="1327" name="Google Shape;1327;p33">
            <a:extLst>
              <a:ext uri="{FF2B5EF4-FFF2-40B4-BE49-F238E27FC236}">
                <a16:creationId xmlns:a16="http://schemas.microsoft.com/office/drawing/2014/main" id="{C7E4AE6C-F562-8C4B-85A1-C033B184A7BA}"/>
              </a:ext>
            </a:extLst>
          </p:cNvPr>
          <p:cNvGrpSpPr/>
          <p:nvPr/>
        </p:nvGrpSpPr>
        <p:grpSpPr>
          <a:xfrm>
            <a:off x="8363889" y="4369116"/>
            <a:ext cx="1023938" cy="1023938"/>
            <a:chOff x="9247188" y="5834063"/>
            <a:chExt cx="1023938" cy="1023938"/>
          </a:xfrm>
        </p:grpSpPr>
        <p:sp>
          <p:nvSpPr>
            <p:cNvPr id="1328" name="Google Shape;1328;p33">
              <a:extLst>
                <a:ext uri="{FF2B5EF4-FFF2-40B4-BE49-F238E27FC236}">
                  <a16:creationId xmlns:a16="http://schemas.microsoft.com/office/drawing/2014/main" id="{CFF2C209-9D3C-E9CA-06EA-7555512322BF}"/>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592FBA65-D5EB-C418-FCF5-BBB93ABEFBAD}"/>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E922B598-6DA2-2AB7-76D6-6AE63085B4D1}"/>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C3C08BA7-FF04-092A-0B00-C86B59B1A1D1}"/>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B5D74B8D-2ED5-CFB2-03AA-251272CE22B8}"/>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DEBD78A8-B3CE-4496-8B99-9595A50DED3A}"/>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Rectangle 1">
            <a:extLst>
              <a:ext uri="{FF2B5EF4-FFF2-40B4-BE49-F238E27FC236}">
                <a16:creationId xmlns:a16="http://schemas.microsoft.com/office/drawing/2014/main" id="{63D00167-976B-E4CB-2F85-DFDA67C173CC}"/>
              </a:ext>
            </a:extLst>
          </p:cNvPr>
          <p:cNvSpPr>
            <a:spLocks noChangeArrowheads="1"/>
          </p:cNvSpPr>
          <p:nvPr/>
        </p:nvSpPr>
        <p:spPr bwMode="auto">
          <a:xfrm>
            <a:off x="331437" y="971436"/>
            <a:ext cx="424056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vi-VN" sz="1600" b="1" dirty="0">
                <a:solidFill>
                  <a:srgbClr val="746C69"/>
                </a:solidFill>
                <a:latin typeface="Times New Roman" panose="02020603050405020304" pitchFamily="18" charset="0"/>
                <a:cs typeface="Times New Roman" panose="02020603050405020304" pitchFamily="18" charset="0"/>
              </a:rPr>
              <a:t>Màn hình Upload</a:t>
            </a:r>
          </a:p>
          <a:p>
            <a:pPr>
              <a:buNone/>
            </a:pPr>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vi-VN" dirty="0">
                <a:latin typeface="Times New Roman" panose="02020603050405020304" pitchFamily="18" charset="0"/>
                <a:cs typeface="Times New Roman" panose="02020603050405020304" pitchFamily="18" charset="0"/>
              </a:rPr>
              <a:t> đơn giản, trực quan, phù hợp cả với người mới.</a:t>
            </a:r>
          </a:p>
          <a:p>
            <a:pPr>
              <a:spcBef>
                <a:spcPts val="600"/>
              </a:spcBef>
              <a:buNone/>
            </a:pPr>
            <a:r>
              <a:rPr lang="vi-VN" sz="1600" b="1" dirty="0">
                <a:solidFill>
                  <a:srgbClr val="746C69"/>
                </a:solidFill>
                <a:latin typeface="Times New Roman" panose="02020603050405020304" pitchFamily="18" charset="0"/>
                <a:cs typeface="Times New Roman" panose="02020603050405020304" pitchFamily="18" charset="0"/>
              </a:rPr>
              <a:t>Đặc điểm chính:</a:t>
            </a:r>
            <a:endParaRPr lang="vi-VN" sz="1600" dirty="0">
              <a:solidFill>
                <a:srgbClr val="746C69"/>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cùng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lúc</a:t>
            </a:r>
            <a:endParaRPr lang="vi-V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Danh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dung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ETA.</a:t>
            </a:r>
            <a:endParaRPr lang="vi-V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Thanh tiến trình cập nhật realtime.</a:t>
            </a: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Các nút điều khiển (Start, Pause, Resume, Stop, Remove) hiển thị ngay cạnh từng file.</a:t>
            </a:r>
          </a:p>
          <a:p>
            <a:pPr>
              <a:spcBef>
                <a:spcPts val="600"/>
              </a:spcBef>
              <a:buNone/>
            </a:pPr>
            <a:r>
              <a:rPr lang="vi-VN" sz="1600" b="1" dirty="0">
                <a:solidFill>
                  <a:srgbClr val="746C69"/>
                </a:solidFill>
                <a:latin typeface="Times New Roman" panose="02020603050405020304" pitchFamily="18" charset="0"/>
                <a:cs typeface="Times New Roman" panose="02020603050405020304" pitchFamily="18" charset="0"/>
              </a:rPr>
              <a:t>Ưu điểm:</a:t>
            </a:r>
            <a:endParaRPr lang="vi-VN" sz="1600" dirty="0">
              <a:solidFill>
                <a:srgbClr val="746C69"/>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Resume: tiếp tục upload từ vị trí d</a:t>
            </a:r>
            <a:r>
              <a:rPr lang="en-US" dirty="0">
                <a:latin typeface="Times New Roman" panose="02020603050405020304" pitchFamily="18" charset="0"/>
                <a:cs typeface="Times New Roman" panose="02020603050405020304" pitchFamily="18" charset="0"/>
              </a:rPr>
              <a:t>ở dang,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upload </a:t>
            </a:r>
            <a:r>
              <a:rPr lang="en-US" dirty="0" err="1">
                <a:latin typeface="Times New Roman" panose="02020603050405020304" pitchFamily="18" charset="0"/>
                <a:cs typeface="Times New Roman" panose="02020603050405020304" pitchFamily="18" charset="0"/>
              </a:rPr>
              <a:t>lại</a:t>
            </a:r>
            <a:endParaRPr lang="vi-V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ó thể kiểm soát độc lập từng file trong danh sách.</a:t>
            </a:r>
          </a:p>
          <a:p>
            <a:pPr>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endParaRPr lang="vi-VN"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DE1C64F-5F8B-9E35-79C1-1B824C3E19E2}"/>
              </a:ext>
            </a:extLst>
          </p:cNvPr>
          <p:cNvPicPr>
            <a:picLocks noChangeAspect="1"/>
          </p:cNvPicPr>
          <p:nvPr/>
        </p:nvPicPr>
        <p:blipFill>
          <a:blip r:embed="rId3"/>
          <a:stretch>
            <a:fillRect/>
          </a:stretch>
        </p:blipFill>
        <p:spPr>
          <a:xfrm>
            <a:off x="4510587" y="1143717"/>
            <a:ext cx="4394139" cy="3734407"/>
          </a:xfrm>
          <a:prstGeom prst="rect">
            <a:avLst/>
          </a:prstGeom>
        </p:spPr>
      </p:pic>
    </p:spTree>
    <p:extLst>
      <p:ext uri="{BB962C8B-B14F-4D97-AF65-F5344CB8AC3E}">
        <p14:creationId xmlns:p14="http://schemas.microsoft.com/office/powerpoint/2010/main" val="35141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9.72222E-7 -2.96296E-6 L 0.04557 0.00016 " pathEditMode="relative" rAng="0" ptsTypes="AA">
                                      <p:cBhvr>
                                        <p:cTn id="9" dur="1000" spd="-100000" fill="hold"/>
                                        <p:tgtEl>
                                          <p:spTgt spid="1322"/>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0"/>
                                        </p:tgtEl>
                                        <p:attrNameLst>
                                          <p:attrName>ppt_x</p:attrName>
                                          <p:attrName>ppt_y</p:attrName>
                                        </p:attrNameLst>
                                      </p:cBhvr>
                                      <p:rCtr x="-2214" y="0"/>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6.25E-7 1.48148E-6 L 0.00013 0.02014 " pathEditMode="relative" rAng="0" ptsTypes="AA">
                                      <p:cBhvr>
                                        <p:cTn id="19" dur="750" spd="-100000" fill="hold"/>
                                        <p:tgtEl>
                                          <p:spTgt spid="9"/>
                                        </p:tgtEl>
                                        <p:attrNameLst>
                                          <p:attrName>ppt_x</p:attrName>
                                          <p:attrName>ppt_y</p:attrName>
                                        </p:attrNameLst>
                                      </p:cBhvr>
                                      <p:rCtr x="0" y="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9BE0BDCF-F8D1-A121-3C63-3C06C7756CEE}"/>
            </a:ext>
          </a:extLst>
        </p:cNvPr>
        <p:cNvGrpSpPr/>
        <p:nvPr/>
      </p:nvGrpSpPr>
      <p:grpSpPr>
        <a:xfrm>
          <a:off x="0" y="0"/>
          <a:ext cx="0" cy="0"/>
          <a:chOff x="0" y="0"/>
          <a:chExt cx="0" cy="0"/>
        </a:xfrm>
      </p:grpSpPr>
      <p:sp>
        <p:nvSpPr>
          <p:cNvPr id="1322" name="Google Shape;1322;p33">
            <a:extLst>
              <a:ext uri="{FF2B5EF4-FFF2-40B4-BE49-F238E27FC236}">
                <a16:creationId xmlns:a16="http://schemas.microsoft.com/office/drawing/2014/main" id="{2DF4FBF8-48EE-05F7-B6C0-1F5105419D9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UX – </a:t>
            </a:r>
            <a:r>
              <a:rPr lang="en-US" dirty="0" err="1"/>
              <a:t>Màn</a:t>
            </a:r>
            <a:r>
              <a:rPr lang="en-US" dirty="0"/>
              <a:t> </a:t>
            </a:r>
            <a:r>
              <a:rPr lang="en-US" dirty="0" err="1"/>
              <a:t>hình</a:t>
            </a:r>
            <a:r>
              <a:rPr lang="en-US" dirty="0"/>
              <a:t> download</a:t>
            </a:r>
            <a:endParaRPr dirty="0"/>
          </a:p>
        </p:txBody>
      </p:sp>
      <p:grpSp>
        <p:nvGrpSpPr>
          <p:cNvPr id="1327" name="Google Shape;1327;p33">
            <a:extLst>
              <a:ext uri="{FF2B5EF4-FFF2-40B4-BE49-F238E27FC236}">
                <a16:creationId xmlns:a16="http://schemas.microsoft.com/office/drawing/2014/main" id="{17B8F9D4-17DE-7B66-1697-7E99A63F1F3F}"/>
              </a:ext>
            </a:extLst>
          </p:cNvPr>
          <p:cNvGrpSpPr/>
          <p:nvPr/>
        </p:nvGrpSpPr>
        <p:grpSpPr>
          <a:xfrm>
            <a:off x="7918800" y="4092025"/>
            <a:ext cx="1023938" cy="1023938"/>
            <a:chOff x="9247188" y="5834063"/>
            <a:chExt cx="1023938" cy="1023938"/>
          </a:xfrm>
        </p:grpSpPr>
        <p:sp>
          <p:nvSpPr>
            <p:cNvPr id="1328" name="Google Shape;1328;p33">
              <a:extLst>
                <a:ext uri="{FF2B5EF4-FFF2-40B4-BE49-F238E27FC236}">
                  <a16:creationId xmlns:a16="http://schemas.microsoft.com/office/drawing/2014/main" id="{BAC35EE6-A4A4-3A3D-76B7-48DAAC9C4BB9}"/>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065F9EF0-02B7-3BBC-8977-E27569D0564A}"/>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21555D74-2896-3EF4-EA38-20EF72C496C5}"/>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0BAE66C9-297E-8886-839C-5134350563DF}"/>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CFC0523E-EC5B-D458-C25A-C97A60B4EB6B}"/>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22130F75-170F-7C32-C8BF-FDE2D8F26D06}"/>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Rectangle 1">
            <a:extLst>
              <a:ext uri="{FF2B5EF4-FFF2-40B4-BE49-F238E27FC236}">
                <a16:creationId xmlns:a16="http://schemas.microsoft.com/office/drawing/2014/main" id="{A44E935E-86A2-8F70-D03B-F035B3B9A2C5}"/>
              </a:ext>
            </a:extLst>
          </p:cNvPr>
          <p:cNvSpPr>
            <a:spLocks noChangeArrowheads="1"/>
          </p:cNvSpPr>
          <p:nvPr/>
        </p:nvSpPr>
        <p:spPr bwMode="auto">
          <a:xfrm>
            <a:off x="439388" y="1063345"/>
            <a:ext cx="8295387"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ts val="600"/>
              </a:spcBef>
              <a:spcAft>
                <a:spcPct val="0"/>
              </a:spcAft>
              <a:buClrTx/>
            </a:pPr>
            <a:r>
              <a:rPr lang="en-US" altLang="en-US" b="1" dirty="0">
                <a:solidFill>
                  <a:srgbClr val="746C69"/>
                </a:solidFill>
                <a:latin typeface="Times New Roman" panose="02020603050405020304" pitchFamily="18" charset="0"/>
                <a:cs typeface="Times New Roman" panose="02020603050405020304" pitchFamily="18" charset="0"/>
              </a:rPr>
              <a:t>Vị </a:t>
            </a:r>
            <a:r>
              <a:rPr lang="en-US" altLang="en-US" b="1" dirty="0" err="1">
                <a:solidFill>
                  <a:srgbClr val="746C69"/>
                </a:solidFill>
                <a:latin typeface="Times New Roman" panose="02020603050405020304" pitchFamily="18" charset="0"/>
                <a:cs typeface="Times New Roman" panose="02020603050405020304" pitchFamily="18" charset="0"/>
              </a:rPr>
              <a:t>trí</a:t>
            </a:r>
            <a:r>
              <a:rPr lang="en-US" altLang="en-US" b="1" dirty="0">
                <a:solidFill>
                  <a:srgbClr val="746C69"/>
                </a:solidFill>
                <a:latin typeface="Times New Roman" panose="02020603050405020304" pitchFamily="18" charset="0"/>
                <a:cs typeface="Times New Roman" panose="02020603050405020304" pitchFamily="18" charset="0"/>
              </a:rPr>
              <a:t>:</a:t>
            </a:r>
            <a:r>
              <a:rPr lang="en-US" altLang="en-US" dirty="0">
                <a:solidFill>
                  <a:srgbClr val="746C69"/>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Trang Quản </a:t>
            </a:r>
            <a:r>
              <a:rPr lang="en-US" altLang="en-US" sz="1200" dirty="0" err="1">
                <a:solidFill>
                  <a:schemeClr val="tx1"/>
                </a:solidFill>
                <a:latin typeface="Times New Roman" panose="02020603050405020304" pitchFamily="18" charset="0"/>
                <a:cs typeface="Times New Roman" panose="02020603050405020304" pitchFamily="18" charset="0"/>
              </a:rPr>
              <a:t>lý</a:t>
            </a:r>
            <a:r>
              <a:rPr lang="en-US" altLang="en-US" sz="1200" dirty="0">
                <a:solidFill>
                  <a:schemeClr val="tx1"/>
                </a:solidFill>
                <a:latin typeface="Times New Roman" panose="02020603050405020304" pitchFamily="18" charset="0"/>
                <a:cs typeface="Times New Roman" panose="02020603050405020304" pitchFamily="18" charset="0"/>
              </a:rPr>
              <a:t> File (Flask) </a:t>
            </a:r>
            <a:r>
              <a:rPr lang="en-US" altLang="en-US" sz="1200" dirty="0" err="1">
                <a:solidFill>
                  <a:schemeClr val="tx1"/>
                </a:solidFill>
                <a:latin typeface="Times New Roman" panose="02020603050405020304" pitchFamily="18" charset="0"/>
                <a:cs typeface="Times New Roman" panose="02020603050405020304" pitchFamily="18" charset="0"/>
              </a:rPr>
              <a:t>tại</a:t>
            </a:r>
            <a:r>
              <a:rPr lang="en-US" altLang="en-US" sz="1200" dirty="0">
                <a:solidFill>
                  <a:schemeClr val="tx1"/>
                </a:solidFill>
                <a:latin typeface="Times New Roman" panose="02020603050405020304" pitchFamily="18" charset="0"/>
                <a:cs typeface="Times New Roman" panose="02020603050405020304" pitchFamily="18" charset="0"/>
              </a:rPr>
              <a:t> http://localhost:5000 (templates: index.html/admin.html).</a:t>
            </a: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Nguồn</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dữ</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liệu</a:t>
            </a:r>
            <a:r>
              <a:rPr lang="en-US" altLang="en-US" sz="1200" b="1" dirty="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 File </a:t>
            </a:r>
            <a:r>
              <a:rPr lang="en-US" altLang="en-US" sz="1200" dirty="0" err="1">
                <a:solidFill>
                  <a:schemeClr val="tx1"/>
                </a:solidFill>
                <a:latin typeface="Times New Roman" panose="02020603050405020304" pitchFamily="18" charset="0"/>
                <a:cs typeface="Times New Roman" panose="02020603050405020304" pitchFamily="18" charset="0"/>
              </a:rPr>
              <a:t>cá</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nhân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nằm</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remote_uploads</a:t>
            </a:r>
            <a:r>
              <a:rPr lang="en-US" altLang="en-US" sz="1200" dirty="0">
                <a:solidFill>
                  <a:schemeClr val="tx1"/>
                </a:solidFill>
                <a:latin typeface="Times New Roman" panose="02020603050405020304" pitchFamily="18" charset="0"/>
                <a:cs typeface="Times New Roman" panose="02020603050405020304" pitchFamily="18" charset="0"/>
              </a:rPr>
              <a:t>/&lt;username&gt;/, </a:t>
            </a:r>
            <a:r>
              <a:rPr lang="en-US" altLang="en-US" sz="1200" dirty="0" err="1">
                <a:solidFill>
                  <a:schemeClr val="tx1"/>
                </a:solidFill>
                <a:latin typeface="Times New Roman" panose="02020603050405020304" pitchFamily="18" charset="0"/>
                <a:cs typeface="Times New Roman" panose="02020603050405020304" pitchFamily="18" charset="0"/>
              </a:rPr>
              <a:t>thông</a:t>
            </a:r>
            <a:r>
              <a:rPr lang="en-US" altLang="en-US" sz="1200" dirty="0">
                <a:solidFill>
                  <a:schemeClr val="tx1"/>
                </a:solidFill>
                <a:latin typeface="Times New Roman" panose="02020603050405020304" pitchFamily="18" charset="0"/>
                <a:cs typeface="Times New Roman" panose="02020603050405020304" pitchFamily="18" charset="0"/>
              </a:rPr>
              <a:t> tin </a:t>
            </a:r>
            <a:r>
              <a:rPr lang="en-US" altLang="en-US" sz="1200" dirty="0" err="1">
                <a:solidFill>
                  <a:schemeClr val="tx1"/>
                </a:solidFill>
                <a:latin typeface="Times New Roman" panose="02020603050405020304" pitchFamily="18" charset="0"/>
                <a:cs typeface="Times New Roman" panose="02020603050405020304" pitchFamily="18" charset="0"/>
              </a:rPr>
              <a:t>lưu</a:t>
            </a:r>
            <a:r>
              <a:rPr lang="en-US" altLang="en-US" sz="1200" dirty="0">
                <a:solidFill>
                  <a:schemeClr val="tx1"/>
                </a:solidFill>
                <a:latin typeface="Times New Roman" panose="02020603050405020304" pitchFamily="18" charset="0"/>
                <a:cs typeface="Times New Roman" panose="02020603050405020304" pitchFamily="18" charset="0"/>
              </a:rPr>
              <a:t> DB (files).</a:t>
            </a: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Cách</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tải</a:t>
            </a:r>
            <a:r>
              <a:rPr lang="en-US" altLang="en-US" sz="1200" b="1" dirty="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Người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dùng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chọn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một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hoặc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nhiều</a:t>
            </a:r>
            <a:r>
              <a:rPr lang="en-US" altLang="en-US" sz="1200" dirty="0">
                <a:solidFill>
                  <a:schemeClr val="tx1"/>
                </a:solidFill>
                <a:latin typeface="Times New Roman" panose="02020603050405020304" pitchFamily="18" charset="0"/>
                <a:cs typeface="Times New Roman" panose="02020603050405020304" pitchFamily="18" charset="0"/>
              </a:rPr>
              <a:t> file </a:t>
            </a:r>
            <a:r>
              <a:rPr lang="en-US" altLang="en-US" sz="1200" dirty="0" err="1">
                <a:solidFill>
                  <a:schemeClr val="tx1"/>
                </a:solidFill>
                <a:latin typeface="Times New Roman" panose="02020603050405020304" pitchFamily="18" charset="0"/>
                <a:cs typeface="Times New Roman" panose="02020603050405020304" pitchFamily="18" charset="0"/>
              </a:rPr>
              <a:t>trong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danh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sách</a:t>
            </a:r>
            <a:r>
              <a:rPr lang="en-US" altLang="en-US" sz="1200" dirty="0">
                <a:solidFill>
                  <a:schemeClr val="tx1"/>
                </a:solidFill>
                <a:latin typeface="Times New Roman" panose="02020603050405020304" pitchFamily="18" charset="0"/>
                <a:cs typeface="Times New Roman" panose="02020603050405020304" pitchFamily="18" charset="0"/>
              </a:rPr>
              <a:t> → </a:t>
            </a:r>
            <a:r>
              <a:rPr lang="en-US" altLang="en-US" sz="1200" dirty="0" err="1">
                <a:solidFill>
                  <a:schemeClr val="tx1"/>
                </a:solidFill>
                <a:latin typeface="Times New Roman" panose="02020603050405020304" pitchFamily="18" charset="0"/>
                <a:cs typeface="Times New Roman" panose="02020603050405020304" pitchFamily="18" charset="0"/>
              </a:rPr>
              <a:t>tải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về</a:t>
            </a:r>
            <a:r>
              <a:rPr lang="en-US" altLang="en-US" sz="1200" dirty="0">
                <a:solidFill>
                  <a:schemeClr val="tx1"/>
                </a:solidFill>
                <a:latin typeface="Times New Roman" panose="02020603050405020304" pitchFamily="18" charset="0"/>
                <a:cs typeface="Times New Roman" panose="02020603050405020304" pitchFamily="18" charset="0"/>
              </a:rPr>
              <a:t> qua </a:t>
            </a:r>
            <a:r>
              <a:rPr lang="en-US" altLang="en-US" sz="1200" b="1" dirty="0">
                <a:solidFill>
                  <a:schemeClr val="tx1"/>
                </a:solidFill>
                <a:latin typeface="Times New Roman" panose="02020603050405020304" pitchFamily="18" charset="0"/>
                <a:cs typeface="Times New Roman" panose="02020603050405020304" pitchFamily="18" charset="0"/>
              </a:rPr>
              <a:t>HTTP</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api</a:t>
            </a:r>
            <a:r>
              <a:rPr lang="en-US" altLang="en-US" sz="1200" dirty="0">
                <a:solidFill>
                  <a:schemeClr val="tx1"/>
                </a:solidFill>
                <a:latin typeface="Times New Roman" panose="02020603050405020304" pitchFamily="18" charset="0"/>
                <a:cs typeface="Times New Roman" panose="02020603050405020304" pitchFamily="18" charset="0"/>
              </a:rPr>
              <a:t>/files/&lt;id&gt;/download). </a:t>
            </a:r>
            <a:r>
              <a:rPr lang="en-US" altLang="en-US" sz="1200" dirty="0" err="1">
                <a:solidFill>
                  <a:schemeClr val="tx1"/>
                </a:solidFill>
                <a:latin typeface="Times New Roman" panose="02020603050405020304" pitchFamily="18" charset="0"/>
                <a:cs typeface="Times New Roman" panose="02020603050405020304" pitchFamily="18" charset="0"/>
              </a:rPr>
              <a:t>Trình</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duyệt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có</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thể</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xử</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lý</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tải</a:t>
            </a:r>
            <a:r>
              <a:rPr lang="en-US" altLang="en-US" sz="1200" b="1" dirty="0">
                <a:solidFill>
                  <a:schemeClr val="tx1"/>
                </a:solidFill>
                <a:latin typeface="Times New Roman" panose="02020603050405020304" pitchFamily="18" charset="0"/>
                <a:cs typeface="Times New Roman" panose="02020603050405020304" pitchFamily="18" charset="0"/>
              </a:rPr>
              <a:t> song </a:t>
            </a:r>
            <a:r>
              <a:rPr lang="en-US" altLang="en-US" sz="1200" b="1" dirty="0" err="1">
                <a:solidFill>
                  <a:schemeClr val="tx1"/>
                </a:solidFill>
                <a:latin typeface="Times New Roman" panose="02020603050405020304" pitchFamily="18" charset="0"/>
                <a:cs typeface="Times New Roman" panose="02020603050405020304" pitchFamily="18" charset="0"/>
              </a:rPr>
              <a:t>song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nhiều</a:t>
            </a:r>
            <a:r>
              <a:rPr lang="en-US" altLang="en-US" sz="1200" dirty="0">
                <a:solidFill>
                  <a:schemeClr val="tx1"/>
                </a:solidFill>
                <a:latin typeface="Times New Roman" panose="02020603050405020304" pitchFamily="18" charset="0"/>
                <a:cs typeface="Times New Roman" panose="02020603050405020304" pitchFamily="18" charset="0"/>
              </a:rPr>
              <a:t> file.</a:t>
            </a:r>
          </a:p>
          <a:p>
            <a:pPr lvl="0" eaLnBrk="0" fontAlgn="base" hangingPunct="0">
              <a:spcBef>
                <a:spcPts val="600"/>
              </a:spcBef>
              <a:spcAft>
                <a:spcPct val="0"/>
              </a:spcAft>
              <a:buClrTx/>
            </a:pPr>
            <a:r>
              <a:rPr lang="en-US" altLang="en-US" b="1" dirty="0" err="1">
                <a:solidFill>
                  <a:srgbClr val="746C69"/>
                </a:solidFill>
                <a:latin typeface="Times New Roman" panose="02020603050405020304" pitchFamily="18" charset="0"/>
                <a:cs typeface="Times New Roman" panose="02020603050405020304" pitchFamily="18" charset="0"/>
              </a:rPr>
              <a:t>Trạng</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thái</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hiển</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thị</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từ</a:t>
            </a:r>
            <a:r>
              <a:rPr lang="en-US" altLang="en-US" b="1" dirty="0">
                <a:solidFill>
                  <a:srgbClr val="746C69"/>
                </a:solidFill>
                <a:latin typeface="Times New Roman" panose="02020603050405020304" pitchFamily="18" charset="0"/>
                <a:cs typeface="Times New Roman" panose="02020603050405020304" pitchFamily="18" charset="0"/>
              </a:rPr>
              <a:t> DB):</a:t>
            </a:r>
            <a:endParaRPr lang="en-US" altLang="en-US" dirty="0">
              <a:solidFill>
                <a:srgbClr val="746C69"/>
              </a:solidFill>
              <a:latin typeface="Times New Roman" panose="02020603050405020304" pitchFamily="18" charset="0"/>
              <a:cs typeface="Times New Roman" panose="02020603050405020304" pitchFamily="18" charset="0"/>
            </a:endParaRP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a:solidFill>
                  <a:schemeClr val="tx1"/>
                </a:solidFill>
                <a:latin typeface="Times New Roman" panose="02020603050405020304" pitchFamily="18" charset="0"/>
                <a:cs typeface="Times New Roman" panose="02020603050405020304" pitchFamily="18" charset="0"/>
              </a:rPr>
              <a:t>Uploading</a:t>
            </a:r>
            <a:r>
              <a:rPr lang="en-US" altLang="en-US" sz="1200" dirty="0">
                <a:solidFill>
                  <a:schemeClr val="tx1"/>
                </a:solidFill>
                <a:latin typeface="Times New Roman" panose="02020603050405020304" pitchFamily="18" charset="0"/>
                <a:cs typeface="Times New Roman" panose="02020603050405020304" pitchFamily="18" charset="0"/>
              </a:rPr>
              <a:t>: file </a:t>
            </a:r>
            <a:r>
              <a:rPr lang="en-US" altLang="en-US" sz="1200" dirty="0" err="1">
                <a:solidFill>
                  <a:schemeClr val="tx1"/>
                </a:solidFill>
                <a:latin typeface="Times New Roman" panose="02020603050405020304" pitchFamily="18" charset="0"/>
                <a:cs typeface="Times New Roman" panose="02020603050405020304" pitchFamily="18" charset="0"/>
              </a:rPr>
              <a:t>đang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được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tải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lên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xuất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hiện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giai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đoạn</a:t>
            </a:r>
            <a:r>
              <a:rPr lang="en-US" altLang="en-US" sz="1200" dirty="0">
                <a:solidFill>
                  <a:schemeClr val="tx1"/>
                </a:solidFill>
                <a:latin typeface="Times New Roman" panose="02020603050405020304" pitchFamily="18" charset="0"/>
                <a:cs typeface="Times New Roman" panose="02020603050405020304" pitchFamily="18" charset="0"/>
              </a:rPr>
              <a:t> upload).</a:t>
            </a: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a:solidFill>
                  <a:schemeClr val="tx1"/>
                </a:solidFill>
                <a:latin typeface="Times New Roman" panose="02020603050405020304" pitchFamily="18" charset="0"/>
                <a:cs typeface="Times New Roman" panose="02020603050405020304" pitchFamily="18" charset="0"/>
              </a:rPr>
              <a:t>Completed</a:t>
            </a:r>
            <a:r>
              <a:rPr lang="en-US" altLang="en-US" sz="1200" dirty="0">
                <a:solidFill>
                  <a:schemeClr val="tx1"/>
                </a:solidFill>
                <a:latin typeface="Times New Roman" panose="02020603050405020304" pitchFamily="18" charset="0"/>
                <a:cs typeface="Times New Roman" panose="02020603050405020304" pitchFamily="18" charset="0"/>
              </a:rPr>
              <a:t>: file </a:t>
            </a:r>
            <a:r>
              <a:rPr lang="en-US" altLang="en-US" sz="1200" dirty="0" err="1">
                <a:solidFill>
                  <a:schemeClr val="tx1"/>
                </a:solidFill>
                <a:latin typeface="Times New Roman" panose="02020603050405020304" pitchFamily="18" charset="0"/>
                <a:cs typeface="Times New Roman" panose="02020603050405020304" pitchFamily="18" charset="0"/>
              </a:rPr>
              <a:t>đã</a:t>
            </a:r>
            <a:r>
              <a:rPr lang="en-US" altLang="en-US" sz="1200" dirty="0">
                <a:solidFill>
                  <a:schemeClr val="tx1"/>
                </a:solidFill>
                <a:latin typeface="Times New Roman" panose="02020603050405020304" pitchFamily="18" charset="0"/>
                <a:cs typeface="Times New Roman" panose="02020603050405020304" pitchFamily="18" charset="0"/>
              </a:rPr>
              <a:t> upload </a:t>
            </a:r>
            <a:r>
              <a:rPr lang="en-US" altLang="en-US" sz="1200" dirty="0" err="1">
                <a:solidFill>
                  <a:schemeClr val="tx1"/>
                </a:solidFill>
                <a:latin typeface="Times New Roman" panose="02020603050405020304" pitchFamily="18" charset="0"/>
                <a:cs typeface="Times New Roman" panose="02020603050405020304" pitchFamily="18" charset="0"/>
              </a:rPr>
              <a:t>xong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có</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sẵn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để</a:t>
            </a:r>
            <a:r>
              <a:rPr lang="en-US" altLang="en-US" sz="1200" dirty="0">
                <a:solidFill>
                  <a:schemeClr val="tx1"/>
                </a:solidFill>
                <a:latin typeface="Times New Roman" panose="02020603050405020304" pitchFamily="18" charset="0"/>
                <a:cs typeface="Times New Roman" panose="02020603050405020304" pitchFamily="18" charset="0"/>
              </a:rPr>
              <a:t> download.</a:t>
            </a: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a:solidFill>
                  <a:schemeClr val="tx1"/>
                </a:solidFill>
                <a:latin typeface="Times New Roman" panose="02020603050405020304" pitchFamily="18" charset="0"/>
                <a:cs typeface="Times New Roman" panose="02020603050405020304" pitchFamily="18" charset="0"/>
              </a:rPr>
              <a:t>Failed/Stopped</a:t>
            </a:r>
            <a:r>
              <a:rPr lang="en-US" altLang="en-US" sz="1200" dirty="0">
                <a:solidFill>
                  <a:schemeClr val="tx1"/>
                </a:solidFill>
                <a:latin typeface="Times New Roman" panose="02020603050405020304" pitchFamily="18" charset="0"/>
                <a:cs typeface="Times New Roman" panose="02020603050405020304" pitchFamily="18" charset="0"/>
              </a:rPr>
              <a:t>: upload </a:t>
            </a:r>
            <a:r>
              <a:rPr lang="en-US" altLang="en-US" sz="1200" dirty="0" err="1">
                <a:solidFill>
                  <a:schemeClr val="tx1"/>
                </a:solidFill>
                <a:latin typeface="Times New Roman" panose="02020603050405020304" pitchFamily="18" charset="0"/>
                <a:cs typeface="Times New Roman" panose="02020603050405020304" pitchFamily="18" charset="0"/>
              </a:rPr>
              <a:t>lỗi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hoặc</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dừng</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giữa</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chừng</a:t>
            </a:r>
            <a:r>
              <a:rPr lang="en-US" altLang="en-US" sz="1200" dirty="0">
                <a:solidFill>
                  <a:schemeClr val="tx1"/>
                </a:solidFill>
                <a:latin typeface="Times New Roman" panose="02020603050405020304" pitchFamily="18" charset="0"/>
                <a:cs typeface="Times New Roman" panose="02020603050405020304" pitchFamily="18" charset="0"/>
              </a:rPr>
              <a:t>.</a:t>
            </a:r>
          </a:p>
          <a:p>
            <a:pPr lvl="0" eaLnBrk="0" fontAlgn="base" hangingPunct="0">
              <a:spcBef>
                <a:spcPts val="600"/>
              </a:spcBef>
              <a:spcAft>
                <a:spcPct val="0"/>
              </a:spcAft>
              <a:buClrTx/>
            </a:pPr>
            <a:r>
              <a:rPr lang="en-US" altLang="en-US" b="1" dirty="0" err="1">
                <a:solidFill>
                  <a:srgbClr val="746C69"/>
                </a:solidFill>
                <a:latin typeface="Times New Roman" panose="02020603050405020304" pitchFamily="18" charset="0"/>
                <a:cs typeface="Times New Roman" panose="02020603050405020304" pitchFamily="18" charset="0"/>
              </a:rPr>
              <a:t>Giới</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hạn</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hiện</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tại</a:t>
            </a:r>
            <a:r>
              <a:rPr lang="en-US" altLang="en-US" b="1" dirty="0">
                <a:solidFill>
                  <a:srgbClr val="746C69"/>
                </a:solidFill>
                <a:latin typeface="Times New Roman" panose="02020603050405020304" pitchFamily="18" charset="0"/>
                <a:cs typeface="Times New Roman" panose="02020603050405020304" pitchFamily="18" charset="0"/>
              </a:rPr>
              <a:t>:</a:t>
            </a:r>
            <a:endParaRPr lang="en-US" altLang="en-US" dirty="0">
              <a:solidFill>
                <a:srgbClr val="746C69"/>
              </a:solidFill>
              <a:latin typeface="Times New Roman" panose="02020603050405020304" pitchFamily="18" charset="0"/>
              <a:cs typeface="Times New Roman" panose="02020603050405020304" pitchFamily="18" charset="0"/>
            </a:endParaRPr>
          </a:p>
          <a:p>
            <a:pPr marL="285750" lvl="0" indent="-285750" eaLnBrk="0" fontAlgn="base" hangingPunct="0">
              <a:spcBef>
                <a:spcPts val="600"/>
              </a:spcBef>
              <a:spcAft>
                <a:spcPct val="0"/>
              </a:spcAft>
              <a:buClrTx/>
              <a:buFont typeface="Arial" panose="020B0604020202020204" pitchFamily="34" charset="0"/>
              <a:buChar char="•"/>
            </a:pPr>
            <a:r>
              <a:rPr lang="vi-VN"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a:solidFill>
                  <a:schemeClr val="tx1"/>
                </a:solidFill>
                <a:latin typeface="Times New Roman" panose="02020603050405020304" pitchFamily="18" charset="0"/>
                <a:cs typeface="Times New Roman" panose="02020603050405020304" pitchFamily="18" charset="0"/>
              </a:rPr>
              <a:t>Pause/Resume/Stop </a:t>
            </a:r>
            <a:r>
              <a:rPr lang="en-US" altLang="en-US" sz="1200" b="1" dirty="0" err="1">
                <a:solidFill>
                  <a:schemeClr val="tx1"/>
                </a:solidFill>
                <a:latin typeface="Times New Roman" panose="02020603050405020304" pitchFamily="18" charset="0"/>
                <a:cs typeface="Times New Roman" panose="02020603050405020304" pitchFamily="18" charset="0"/>
              </a:rPr>
              <a:t>chỉ</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áp</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dụng</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cho</a:t>
            </a:r>
            <a:r>
              <a:rPr lang="en-US" altLang="en-US" sz="1200" b="1" dirty="0">
                <a:solidFill>
                  <a:schemeClr val="tx1"/>
                </a:solidFill>
                <a:latin typeface="Times New Roman" panose="02020603050405020304" pitchFamily="18" charset="0"/>
                <a:cs typeface="Times New Roman" panose="02020603050405020304" pitchFamily="18" charset="0"/>
              </a:rPr>
              <a:t> Upload</a:t>
            </a:r>
            <a:r>
              <a:rPr lang="en-US" altLang="en-US" sz="1200" dirty="0">
                <a:solidFill>
                  <a:schemeClr val="tx1"/>
                </a:solidFill>
                <a:latin typeface="Times New Roman" panose="02020603050405020304" pitchFamily="18" charset="0"/>
                <a:cs typeface="Times New Roman" panose="02020603050405020304" pitchFamily="18" charset="0"/>
              </a:rPr>
              <a:t> (WebSocket).</a:t>
            </a:r>
          </a:p>
          <a:p>
            <a:pPr marL="285750" lvl="0" indent="-285750" eaLnBrk="0" fontAlgn="base" hangingPunct="0">
              <a:spcBef>
                <a:spcPts val="600"/>
              </a:spcBef>
              <a:spcAft>
                <a:spcPct val="0"/>
              </a:spcAft>
              <a:buClrTx/>
              <a:buFont typeface="Arial" panose="020B0604020202020204" pitchFamily="34" charset="0"/>
              <a:buChar char="•"/>
            </a:pPr>
            <a:r>
              <a:rPr lang="vi-VN"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Download </a:t>
            </a:r>
            <a:r>
              <a:rPr lang="en-US" altLang="en-US" sz="1200" dirty="0" err="1">
                <a:solidFill>
                  <a:schemeClr val="tx1"/>
                </a:solidFill>
                <a:latin typeface="Times New Roman" panose="02020603050405020304" pitchFamily="18" charset="0"/>
                <a:cs typeface="Times New Roman" panose="02020603050405020304" pitchFamily="18" charset="0"/>
              </a:rPr>
              <a:t>chỉ</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hỗ</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trợ</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khởi</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tạo</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tải</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về</a:t>
            </a:r>
            <a:r>
              <a:rPr lang="en-US" altLang="en-US" sz="1200" b="1" dirty="0">
                <a:solidFill>
                  <a:schemeClr val="tx1"/>
                </a:solidFill>
                <a:latin typeface="Times New Roman" panose="02020603050405020304" pitchFamily="18" charset="0"/>
                <a:cs typeface="Times New Roman" panose="02020603050405020304" pitchFamily="18" charset="0"/>
              </a:rPr>
              <a:t> &amp; </a:t>
            </a:r>
            <a:r>
              <a:rPr lang="en-US" altLang="en-US" sz="1200" b="1" dirty="0" err="1">
                <a:solidFill>
                  <a:schemeClr val="tx1"/>
                </a:solidFill>
                <a:latin typeface="Times New Roman" panose="02020603050405020304" pitchFamily="18" charset="0"/>
                <a:cs typeface="Times New Roman" panose="02020603050405020304" pitchFamily="18" charset="0"/>
              </a:rPr>
              <a:t>theo</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dõi</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kết</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quả</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chưa</a:t>
            </a:r>
            <a:r>
              <a:rPr lang="en-US" altLang="en-US" sz="1200" b="1" dirty="0">
                <a:solidFill>
                  <a:schemeClr val="tx1"/>
                </a:solidFill>
                <a:latin typeface="Times New Roman" panose="02020603050405020304" pitchFamily="18" charset="0"/>
                <a:cs typeface="Times New Roman" panose="02020603050405020304" pitchFamily="18" charset="0"/>
              </a:rPr>
              <a:t> </a:t>
            </a:r>
            <a:r>
              <a:rPr lang="en-US" altLang="en-US" sz="1200" b="1" dirty="0" err="1">
                <a:solidFill>
                  <a:schemeClr val="tx1"/>
                </a:solidFill>
                <a:latin typeface="Times New Roman" panose="02020603050405020304" pitchFamily="18" charset="0"/>
                <a:cs typeface="Times New Roman" panose="02020603050405020304" pitchFamily="18" charset="0"/>
              </a:rPr>
              <a:t>có</a:t>
            </a:r>
            <a:r>
              <a:rPr lang="en-US" altLang="en-US" sz="1200" b="1" dirty="0">
                <a:solidFill>
                  <a:schemeClr val="tx1"/>
                </a:solidFill>
                <a:latin typeface="Times New Roman" panose="02020603050405020304" pitchFamily="18" charset="0"/>
                <a:cs typeface="Times New Roman" panose="02020603050405020304" pitchFamily="18" charset="0"/>
              </a:rPr>
              <a:t> Resume</a:t>
            </a:r>
            <a:r>
              <a:rPr lang="en-US" altLang="en-US" sz="1200" dirty="0">
                <a:solidFill>
                  <a:schemeClr val="tx1"/>
                </a:solidFill>
                <a:latin typeface="Times New Roman" panose="02020603050405020304" pitchFamily="18" charset="0"/>
                <a:cs typeface="Times New Roman" panose="02020603050405020304" pitchFamily="18" charset="0"/>
              </a:rPr>
              <a:t> (HTTP Range).</a:t>
            </a:r>
          </a:p>
          <a:p>
            <a:pPr lvl="0" eaLnBrk="0" fontAlgn="base" hangingPunct="0">
              <a:spcBef>
                <a:spcPts val="600"/>
              </a:spcBef>
              <a:spcAft>
                <a:spcPct val="0"/>
              </a:spcAft>
              <a:buClrTx/>
            </a:pPr>
            <a:r>
              <a:rPr lang="en-US" altLang="en-US" b="1" dirty="0">
                <a:solidFill>
                  <a:srgbClr val="746C69"/>
                </a:solidFill>
                <a:latin typeface="Times New Roman" panose="02020603050405020304" pitchFamily="18" charset="0"/>
                <a:cs typeface="Times New Roman" panose="02020603050405020304" pitchFamily="18" charset="0"/>
              </a:rPr>
              <a:t>Log </a:t>
            </a:r>
            <a:r>
              <a:rPr lang="en-US" altLang="en-US" b="1" dirty="0" err="1">
                <a:solidFill>
                  <a:srgbClr val="746C69"/>
                </a:solidFill>
                <a:latin typeface="Times New Roman" panose="02020603050405020304" pitchFamily="18" charset="0"/>
                <a:cs typeface="Times New Roman" panose="02020603050405020304" pitchFamily="18" charset="0"/>
              </a:rPr>
              <a:t>sự</a:t>
            </a:r>
            <a:r>
              <a:rPr lang="en-US" altLang="en-US" b="1" dirty="0">
                <a:solidFill>
                  <a:srgbClr val="746C69"/>
                </a:solidFill>
                <a:latin typeface="Times New Roman" panose="02020603050405020304" pitchFamily="18" charset="0"/>
                <a:cs typeface="Times New Roman" panose="02020603050405020304" pitchFamily="18" charset="0"/>
              </a:rPr>
              <a:t> </a:t>
            </a:r>
            <a:r>
              <a:rPr lang="en-US" altLang="en-US" b="1" dirty="0" err="1">
                <a:solidFill>
                  <a:srgbClr val="746C69"/>
                </a:solidFill>
                <a:latin typeface="Times New Roman" panose="02020603050405020304" pitchFamily="18" charset="0"/>
                <a:cs typeface="Times New Roman" panose="02020603050405020304" pitchFamily="18" charset="0"/>
              </a:rPr>
              <a:t>kiện</a:t>
            </a:r>
            <a:r>
              <a:rPr lang="en-US" altLang="en-US" b="1" dirty="0">
                <a:solidFill>
                  <a:srgbClr val="746C69"/>
                </a:solidFill>
                <a:latin typeface="Times New Roman" panose="02020603050405020304" pitchFamily="18" charset="0"/>
                <a:cs typeface="Times New Roman" panose="02020603050405020304" pitchFamily="18" charset="0"/>
              </a:rPr>
              <a:t>:</a:t>
            </a:r>
            <a:endParaRPr lang="en-US" altLang="en-US" dirty="0">
              <a:solidFill>
                <a:srgbClr val="746C69"/>
              </a:solidFill>
              <a:latin typeface="Times New Roman" panose="02020603050405020304" pitchFamily="18" charset="0"/>
              <a:cs typeface="Times New Roman" panose="02020603050405020304" pitchFamily="18" charset="0"/>
            </a:endParaRPr>
          </a:p>
          <a:p>
            <a:pPr marL="285750" lvl="0" indent="-285750" eaLnBrk="0" fontAlgn="base" hangingPunct="0">
              <a:spcBef>
                <a:spcPts val="600"/>
              </a:spcBef>
              <a:spcAft>
                <a:spcPct val="0"/>
              </a:spcAft>
              <a:buClrTx/>
              <a:buFont typeface="Arial" panose="020B0604020202020204" pitchFamily="34" charset="0"/>
              <a:buChar char="•"/>
            </a:pPr>
            <a:r>
              <a:rPr lang="vi-VN"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Flask </a:t>
            </a:r>
            <a:r>
              <a:rPr lang="en-US" altLang="en-US" sz="1200" dirty="0" err="1">
                <a:solidFill>
                  <a:schemeClr val="tx1"/>
                </a:solidFill>
                <a:latin typeface="Times New Roman" panose="02020603050405020304" pitchFamily="18" charset="0"/>
                <a:cs typeface="Times New Roman" panose="02020603050405020304" pitchFamily="18" charset="0"/>
              </a:rPr>
              <a:t>ghi</a:t>
            </a:r>
            <a:r>
              <a:rPr lang="en-US" altLang="en-US" sz="1200" dirty="0">
                <a:solidFill>
                  <a:schemeClr val="tx1"/>
                </a:solidFill>
                <a:latin typeface="Times New Roman" panose="02020603050405020304" pitchFamily="18" charset="0"/>
                <a:cs typeface="Times New Roman" panose="02020603050405020304" pitchFamily="18" charset="0"/>
              </a:rPr>
              <a:t> log </a:t>
            </a:r>
            <a:r>
              <a:rPr lang="en-US" altLang="en-US" sz="1200" dirty="0" err="1">
                <a:solidFill>
                  <a:schemeClr val="tx1"/>
                </a:solidFill>
                <a:latin typeface="Times New Roman" panose="02020603050405020304" pitchFamily="18" charset="0"/>
                <a:cs typeface="Times New Roman" panose="02020603050405020304" pitchFamily="18" charset="0"/>
              </a:rPr>
              <a:t>các</a:t>
            </a:r>
            <a:r>
              <a:rPr lang="en-US" altLang="en-US" sz="1200" dirty="0">
                <a:solidFill>
                  <a:schemeClr val="tx1"/>
                </a:solidFill>
                <a:latin typeface="Times New Roman" panose="02020603050405020304" pitchFamily="18" charset="0"/>
                <a:cs typeface="Times New Roman" panose="02020603050405020304" pitchFamily="18" charset="0"/>
              </a:rPr>
              <a:t> request download </a:t>
            </a:r>
            <a:r>
              <a:rPr lang="en-US" altLang="en-US" sz="1200" dirty="0" err="1">
                <a:solidFill>
                  <a:schemeClr val="tx1"/>
                </a:solidFill>
                <a:latin typeface="Times New Roman" panose="02020603050405020304" pitchFamily="18" charset="0"/>
                <a:cs typeface="Times New Roman" panose="02020603050405020304" pitchFamily="18" charset="0"/>
              </a:rPr>
              <a:t>để</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tiện</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kiểm</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tra</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a:solidFill>
                  <a:schemeClr val="tx1"/>
                </a:solidFill>
                <a:latin typeface="Times New Roman" panose="02020603050405020304" pitchFamily="18" charset="0"/>
                <a:cs typeface="Times New Roman" panose="02020603050405020304" pitchFamily="18" charset="0"/>
              </a:rPr>
              <a:t>đối</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soát</a:t>
            </a:r>
            <a:r>
              <a:rPr lang="en-US" altLang="en-US" sz="12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screenshot of a computer&#10;&#10;AI-generated content may be incorrect.">
            <a:extLst>
              <a:ext uri="{FF2B5EF4-FFF2-40B4-BE49-F238E27FC236}">
                <a16:creationId xmlns:a16="http://schemas.microsoft.com/office/drawing/2014/main" id="{5DF1A4AE-EC2A-50E6-1298-3006C71A39CA}"/>
              </a:ext>
            </a:extLst>
          </p:cNvPr>
          <p:cNvPicPr>
            <a:picLocks noChangeAspect="1"/>
          </p:cNvPicPr>
          <p:nvPr/>
        </p:nvPicPr>
        <p:blipFill>
          <a:blip r:embed="rId3"/>
          <a:stretch>
            <a:fillRect/>
          </a:stretch>
        </p:blipFill>
        <p:spPr>
          <a:xfrm>
            <a:off x="5627650" y="2094263"/>
            <a:ext cx="2862146" cy="1485417"/>
          </a:xfrm>
          <a:prstGeom prst="rect">
            <a:avLst/>
          </a:prstGeom>
        </p:spPr>
      </p:pic>
    </p:spTree>
    <p:extLst>
      <p:ext uri="{BB962C8B-B14F-4D97-AF65-F5344CB8AC3E}">
        <p14:creationId xmlns:p14="http://schemas.microsoft.com/office/powerpoint/2010/main" val="20599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9.72222E-7 -2.96296E-6 L 0.04557 0.00016 " pathEditMode="relative" rAng="0" ptsTypes="AA">
                                      <p:cBhvr>
                                        <p:cTn id="9" dur="1000" spd="-100000" fill="hold"/>
                                        <p:tgtEl>
                                          <p:spTgt spid="1322"/>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0"/>
                                        </p:tgtEl>
                                        <p:attrNameLst>
                                          <p:attrName>ppt_x</p:attrName>
                                          <p:attrName>ppt_y</p:attrName>
                                        </p:attrNameLst>
                                      </p:cBhvr>
                                      <p:rCtr x="-2214" y="0"/>
                                    </p:animMotion>
                                  </p:childTnLst>
                                </p:cTn>
                              </p:par>
                              <p:par>
                                <p:cTn id="15" presetID="10" presetClass="entr" presetSubtype="0" fill="hold" nodeType="withEffect">
                                  <p:stCondLst>
                                    <p:cond delay="0"/>
                                  </p:stCondLst>
                                  <p:childTnLst>
                                    <p:set>
                                      <p:cBhvr>
                                        <p:cTn id="16" dur="1" fill="hold">
                                          <p:stCondLst>
                                            <p:cond delay="0"/>
                                          </p:stCondLst>
                                        </p:cTn>
                                        <p:tgtEl>
                                          <p:spTgt spid="1327"/>
                                        </p:tgtEl>
                                        <p:attrNameLst>
                                          <p:attrName>style.visibility</p:attrName>
                                        </p:attrNameLst>
                                      </p:cBhvr>
                                      <p:to>
                                        <p:strVal val="visible"/>
                                      </p:to>
                                    </p:set>
                                    <p:animEffect transition="in" filter="fade">
                                      <p:cBhvr>
                                        <p:cTn id="17" dur="500"/>
                                        <p:tgtEl>
                                          <p:spTgt spid="1327"/>
                                        </p:tgtEl>
                                      </p:cBhvr>
                                    </p:animEffect>
                                  </p:childTnLst>
                                </p:cTn>
                              </p:par>
                              <p:par>
                                <p:cTn id="18" presetID="6" presetClass="emph" presetSubtype="0" decel="100000" fill="hold" nodeType="withEffect">
                                  <p:stCondLst>
                                    <p:cond delay="0"/>
                                  </p:stCondLst>
                                  <p:childTnLst>
                                    <p:animScale>
                                      <p:cBhvr>
                                        <p:cTn id="19" dur="750" fill="hold"/>
                                        <p:tgtEl>
                                          <p:spTgt spid="132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95495" y="1051560"/>
            <a:ext cx="4328795" cy="3903980"/>
          </a:xfrm>
          <a:prstGeom prst="rect">
            <a:avLst/>
          </a:prstGeom>
        </p:spPr>
      </p:pic>
      <p:sp>
        <p:nvSpPr>
          <p:cNvPr id="19" name="Google Shape;1338;p34"/>
          <p:cNvSpPr txBox="1">
            <a:spLocks noGrp="1"/>
          </p:cNvSpPr>
          <p:nvPr>
            <p:ph type="title"/>
          </p:nvPr>
        </p:nvSpPr>
        <p:spPr>
          <a:xfrm>
            <a:off x="2571538" y="157894"/>
            <a:ext cx="4000923"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charset="0"/>
                <a:cs typeface="Segoe UI" panose="020B0502040204020203" charset="0"/>
                <a:sym typeface="+mn-ea"/>
              </a:rPr>
              <a:t>Edge Cases &amp; </a:t>
            </a:r>
            <a:r>
              <a:rPr lang="en-US" sz="3200" b="1" dirty="0" err="1">
                <a:latin typeface="Segoe UI" panose="020B0502040204020203" charset="0"/>
                <a:cs typeface="Segoe UI" panose="020B0502040204020203" charset="0"/>
                <a:sym typeface="+mn-ea"/>
              </a:rPr>
              <a:t>Xử</a:t>
            </a:r>
            <a:r>
              <a:rPr lang="en-US" sz="3200" b="1" dirty="0">
                <a:latin typeface="Segoe UI" panose="020B0502040204020203" charset="0"/>
                <a:cs typeface="Segoe UI" panose="020B0502040204020203" charset="0"/>
                <a:sym typeface="+mn-ea"/>
              </a:rPr>
              <a:t> </a:t>
            </a:r>
            <a:r>
              <a:rPr lang="en-US" sz="3200" b="1" dirty="0" err="1">
                <a:latin typeface="Segoe UI" panose="020B0502040204020203" charset="0"/>
                <a:cs typeface="Segoe UI" panose="020B0502040204020203" charset="0"/>
                <a:sym typeface="+mn-ea"/>
              </a:rPr>
              <a:t>lý</a:t>
            </a:r>
            <a:endParaRPr sz="3200" b="1" dirty="0">
              <a:latin typeface="Segoe UI" panose="020B0502040204020203" charset="0"/>
              <a:cs typeface="Segoe UI" panose="020B0502040204020203"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2" name="Rectangle 1"/>
          <p:cNvSpPr>
            <a:spLocks noChangeArrowheads="1"/>
          </p:cNvSpPr>
          <p:nvPr/>
        </p:nvSpPr>
        <p:spPr bwMode="auto">
          <a:xfrm>
            <a:off x="169929" y="990233"/>
            <a:ext cx="5895591"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Trùng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tên</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file</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Tđộng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thêm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hậu</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tố</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(_1, _2...)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để</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tránh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đè</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File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rỗng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(0 byte)</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Từ</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chối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upload,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trả</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thông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báo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lỗi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Vượt</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dung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lượng</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solidFill>
                  <a:schemeClr val="tx1"/>
                </a:solidFill>
                <a:latin typeface="Times New Roman" panose="02020603050405020304" pitchFamily="18" charset="0"/>
                <a:cs typeface="Times New Roman" panose="02020603050405020304" pitchFamily="18" charset="0"/>
                <a:sym typeface="+mn-ea"/>
              </a:rPr>
              <a:t>K</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iểm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quota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hoặc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dung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lượng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còn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Nếu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vượt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quá</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chặn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ngay</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báo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lỗi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rõ</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ràng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vi-VN"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Ký tự đặc biệt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Chuẩn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hóa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(normalize)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đường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dẫn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Loại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bỏ</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đổi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ký</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tự</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hợp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lệ</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Ứng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dụng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crash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giữa</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chừng</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Khi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mở</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hệ</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thống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kiểm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file .part.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Nếu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nguyên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vẹn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phép</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Resume</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từ</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offset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cuối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Ý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nghĩa</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solidFill>
                  <a:schemeClr val="tx1"/>
                </a:solidFill>
                <a:latin typeface="Times New Roman" panose="02020603050405020304" pitchFamily="18" charset="0"/>
                <a:cs typeface="Times New Roman" panose="02020603050405020304" pitchFamily="18" charset="0"/>
                <a:sym typeface="+mn-ea"/>
              </a:rPr>
              <a:t>H</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ệ</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thống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ổn</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định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mất</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dữ</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liệu</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solidFill>
                  <a:schemeClr val="tx1"/>
                </a:solidFill>
                <a:latin typeface="Times New Roman" panose="02020603050405020304" pitchFamily="18" charset="0"/>
                <a:cs typeface="Times New Roman" panose="02020603050405020304" pitchFamily="18" charset="0"/>
                <a:sym typeface="+mn-ea"/>
              </a:rPr>
              <a:t>UX than </a:t>
            </a:r>
            <a:r>
              <a:rPr lang="en-US" altLang="en-US" sz="1300" dirty="0" err="1">
                <a:solidFill>
                  <a:schemeClr val="tx1"/>
                </a:solidFill>
                <a:latin typeface="Times New Roman" panose="02020603050405020304" pitchFamily="18" charset="0"/>
                <a:cs typeface="Times New Roman" panose="02020603050405020304" pitchFamily="18" charset="0"/>
                <a:sym typeface="+mn-ea"/>
              </a:rPr>
              <a:t>thiện</a:t>
            </a:r>
            <a:r>
              <a:rPr lang="en-US" altLang="en-US" sz="1300" dirty="0">
                <a:solidFill>
                  <a:schemeClr val="tx1"/>
                </a:solidFill>
                <a:latin typeface="Times New Roman" panose="02020603050405020304" pitchFamily="18" charset="0"/>
                <a:cs typeface="Times New Roman" panose="02020603050405020304" pitchFamily="18" charset="0"/>
                <a:sym typeface="+mn-ea"/>
              </a:rPr>
              <a:t>, </a:t>
            </a:r>
            <a:r>
              <a:rPr lang="en-US" altLang="en-US" sz="1300" dirty="0" err="1">
                <a:solidFill>
                  <a:schemeClr val="tx1"/>
                </a:solidFill>
                <a:latin typeface="Times New Roman" panose="02020603050405020304" pitchFamily="18" charset="0"/>
                <a:cs typeface="Times New Roman" panose="02020603050405020304" pitchFamily="18" charset="0"/>
                <a:sym typeface="+mn-ea"/>
              </a:rPr>
              <a:t>tránh</a:t>
            </a:r>
            <a:r>
              <a:rPr lang="en-US" altLang="en-US" sz="1300" dirty="0">
                <a:solidFill>
                  <a:schemeClr val="tx1"/>
                </a:solidFill>
                <a:latin typeface="Times New Roman" panose="02020603050405020304" pitchFamily="18" charset="0"/>
                <a:cs typeface="Times New Roman" panose="02020603050405020304" pitchFamily="18" charset="0"/>
                <a:sym typeface="+mn-ea"/>
              </a:rPr>
              <a:t> </a:t>
            </a:r>
            <a:r>
              <a:rPr lang="en-US" altLang="en-US" sz="1300" dirty="0" err="1">
                <a:solidFill>
                  <a:schemeClr val="tx1"/>
                </a:solidFill>
                <a:latin typeface="Times New Roman" panose="02020603050405020304" pitchFamily="18" charset="0"/>
                <a:cs typeface="Times New Roman" panose="02020603050405020304" pitchFamily="18" charset="0"/>
                <a:sym typeface="+mn-ea"/>
              </a:rPr>
              <a:t>lỗi</a:t>
            </a:r>
            <a:r>
              <a:rPr lang="en-US" altLang="en-US" sz="1300" dirty="0">
                <a:solidFill>
                  <a:schemeClr val="tx1"/>
                </a:solidFill>
                <a:latin typeface="Times New Roman" panose="02020603050405020304" pitchFamily="18" charset="0"/>
                <a:cs typeface="Times New Roman" panose="02020603050405020304" pitchFamily="18" charset="0"/>
                <a:sym typeface="+mn-ea"/>
              </a:rPr>
              <a:t> </a:t>
            </a:r>
            <a:r>
              <a:rPr lang="en-US" altLang="en-US" sz="1300" dirty="0" err="1">
                <a:solidFill>
                  <a:schemeClr val="tx1"/>
                </a:solidFill>
                <a:latin typeface="Times New Roman" panose="02020603050405020304" pitchFamily="18" charset="0"/>
                <a:cs typeface="Times New Roman" panose="02020603050405020304" pitchFamily="18" charset="0"/>
                <a:sym typeface="+mn-ea"/>
              </a:rPr>
              <a:t>ngớ</a:t>
            </a:r>
            <a:r>
              <a:rPr lang="en-US" altLang="en-US" sz="1300" dirty="0">
                <a:solidFill>
                  <a:schemeClr val="tx1"/>
                </a:solidFill>
                <a:latin typeface="Times New Roman" panose="02020603050405020304" pitchFamily="18" charset="0"/>
                <a:cs typeface="Times New Roman" panose="02020603050405020304" pitchFamily="18" charset="0"/>
                <a:sym typeface="+mn-ea"/>
              </a:rPr>
              <a:t> </a:t>
            </a:r>
            <a:r>
              <a:rPr lang="en-US" altLang="en-US" sz="1300" dirty="0" err="1">
                <a:solidFill>
                  <a:schemeClr val="tx1"/>
                </a:solidFill>
                <a:latin typeface="Times New Roman" panose="02020603050405020304" pitchFamily="18" charset="0"/>
                <a:cs typeface="Times New Roman" panose="02020603050405020304" pitchFamily="18" charset="0"/>
                <a:sym typeface="+mn-ea"/>
              </a:rPr>
              <a:t>ngẫn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5" name="Google Shape;1278;p32"/>
          <p:cNvGrpSpPr/>
          <p:nvPr/>
        </p:nvGrpSpPr>
        <p:grpSpPr>
          <a:xfrm>
            <a:off x="-1387768" y="-1724173"/>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15393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 -1.85185E-6 L -0.0441 -1.85185E-6 " pathEditMode="relative" rAng="0" ptsTypes="AA">
                                      <p:cBhvr>
                                        <p:cTn id="9" dur="1000" spd="-100000" fill="hold"/>
                                        <p:tgtEl>
                                          <p:spTgt spid="19"/>
                                        </p:tgtEl>
                                        <p:attrNameLst>
                                          <p:attrName>ppt_x</p:attrName>
                                          <p:attrName>ppt_y</p:attrName>
                                        </p:attrNameLst>
                                      </p:cBhvr>
                                      <p:rCtr x="-2205" y="0"/>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2.22222E-6 2.22222E-6 L 0.04549 0.00031 " pathEditMode="relative" rAng="0" ptsTypes="AA">
                                      <p:cBhvr>
                                        <p:cTn id="14" dur="1000" spd="-100000" fill="hold"/>
                                        <p:tgtEl>
                                          <p:spTgt spid="52"/>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4.16667E-6 1.48148E-6 L 0.00017 0.02006 " pathEditMode="relative" rAng="0" ptsTypes="AA">
                                      <p:cBhvr>
                                        <p:cTn id="19" dur="750" spd="-100000" fill="hold"/>
                                        <p:tgtEl>
                                          <p:spTgt spid="5"/>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2" grpId="0"/>
      <p:bldP spid="5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pic>
        <p:nvPicPr>
          <p:cNvPr id="6" name="Picture 5" descr="A diagram of a logistic timeline&#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566" y="1621681"/>
            <a:ext cx="5020730" cy="2347266"/>
          </a:xfrm>
          <a:prstGeom prst="rect">
            <a:avLst/>
          </a:prstGeom>
        </p:spPr>
      </p:pic>
      <p:sp>
        <p:nvSpPr>
          <p:cNvPr id="19" name="Google Shape;1338;p34"/>
          <p:cNvSpPr txBox="1">
            <a:spLocks noGrp="1"/>
          </p:cNvSpPr>
          <p:nvPr>
            <p:ph type="title"/>
          </p:nvPr>
        </p:nvSpPr>
        <p:spPr>
          <a:xfrm>
            <a:off x="2540366" y="145924"/>
            <a:ext cx="4063268"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charset="0"/>
                <a:cs typeface="Segoe UI" panose="020B0502040204020203" charset="0"/>
                <a:sym typeface="+mn-ea"/>
              </a:rPr>
              <a:t>Logging &amp; Theo </a:t>
            </a:r>
            <a:r>
              <a:rPr lang="en-US" sz="3200" b="1" dirty="0" err="1">
                <a:latin typeface="Segoe UI" panose="020B0502040204020203" charset="0"/>
                <a:cs typeface="Segoe UI" panose="020B0502040204020203" charset="0"/>
                <a:sym typeface="+mn-ea"/>
              </a:rPr>
              <a:t>dõi</a:t>
            </a:r>
            <a:endParaRPr sz="3200" b="1" dirty="0">
              <a:latin typeface="Segoe UI" panose="020B0502040204020203" charset="0"/>
              <a:cs typeface="Segoe UI" panose="020B0502040204020203"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2" name="Rectangle 1"/>
          <p:cNvSpPr>
            <a:spLocks noChangeArrowheads="1"/>
          </p:cNvSpPr>
          <p:nvPr/>
        </p:nvSpPr>
        <p:spPr bwMode="auto">
          <a:xfrm>
            <a:off x="169929" y="1190258"/>
            <a:ext cx="5691991" cy="330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Cấu</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hình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logging</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Được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định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nghĩa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trong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logger.py, log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phân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theo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module: server, app.</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Hỗ</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trợ</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ra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console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và</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file log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để</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tiện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theo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dõi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Nội</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dung log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chính</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Kết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nối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mới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từ</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client.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Trạng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thái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upload: Resume, Pause, Completed.</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Lỗi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chunk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sai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offset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hoặc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vượt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giới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hạn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Các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thao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tác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quản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lý</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xóa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restore.</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Tài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liệu</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hướng</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dẫn</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 (LOGGING.md):</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INFO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theo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dõi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hoạt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động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chung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DEBUG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kiểm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chi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tiết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phát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triển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sửa</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lỗi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ERROR</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thống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kê</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sự</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cố</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phục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vụ</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giám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sát</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Ý </a:t>
            </a:r>
            <a:r>
              <a:rPr lang="en-US" altLang="en-US" sz="1300" b="1" dirty="0" err="1">
                <a:ln>
                  <a:noFill/>
                </a:ln>
                <a:solidFill>
                  <a:schemeClr val="tx1"/>
                </a:solidFill>
                <a:effectLst/>
                <a:latin typeface="Times New Roman" panose="02020603050405020304" pitchFamily="18" charset="0"/>
                <a:cs typeface="Times New Roman" panose="02020603050405020304" pitchFamily="18" charset="0"/>
                <a:sym typeface="+mn-ea"/>
              </a:rPr>
              <a:t>nghĩa</a:t>
            </a:r>
            <a:r>
              <a:rPr lang="en-US" altLang="en-US" sz="1300" b="1"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Giúp</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giảng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viên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thành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viên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nhóm</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theo</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dõi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hệ</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thống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dễ</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dàng</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Là</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cơ</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sở</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để</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debug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nhanh</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demo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hoặc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triển</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khai</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thực</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tx1"/>
                </a:solidFill>
                <a:effectLst/>
                <a:latin typeface="Times New Roman" panose="02020603050405020304" pitchFamily="18" charset="0"/>
                <a:cs typeface="Times New Roman" panose="02020603050405020304" pitchFamily="18" charset="0"/>
                <a:sym typeface="+mn-ea"/>
              </a:rPr>
              <a:t>tế</a:t>
            </a:r>
            <a:r>
              <a:rPr lang="en-US" altLang="en-US" sz="1300"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sz="1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5" name="Google Shape;1278;p32"/>
          <p:cNvGrpSpPr/>
          <p:nvPr/>
        </p:nvGrpSpPr>
        <p:grpSpPr>
          <a:xfrm>
            <a:off x="-1387768" y="-1724173"/>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274692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 -1.85185E-6 L -0.0441 -1.85185E-6 " pathEditMode="relative" rAng="0" ptsTypes="AA">
                                      <p:cBhvr>
                                        <p:cTn id="9" dur="1000" spd="-100000" fill="hold"/>
                                        <p:tgtEl>
                                          <p:spTgt spid="19"/>
                                        </p:tgtEl>
                                        <p:attrNameLst>
                                          <p:attrName>ppt_x</p:attrName>
                                          <p:attrName>ppt_y</p:attrName>
                                        </p:attrNameLst>
                                      </p:cBhvr>
                                      <p:rCtr x="-2205" y="0"/>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2.77778E-6 2.22222E-6 L 0.04548 0.00031 " pathEditMode="relative" rAng="0" ptsTypes="AA">
                                      <p:cBhvr>
                                        <p:cTn id="14" dur="1000" spd="-100000" fill="hold"/>
                                        <p:tgtEl>
                                          <p:spTgt spid="52"/>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0"/>
                                  </p:stCondLst>
                                  <p:childTnLst>
                                    <p:animMotion origin="layout" path="M 4.44444E-6 1.48148E-6 L 0.00017 0.02006 " pathEditMode="relative" rAng="0" ptsTypes="AA">
                                      <p:cBhvr>
                                        <p:cTn id="19" dur="750" spd="-100000" fill="hold"/>
                                        <p:tgtEl>
                                          <p:spTgt spid="6"/>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2" grpId="0"/>
      <p:bldP spid="5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01F62DFA-539C-2A9B-618D-3BA675F6D9CC}"/>
            </a:ext>
          </a:extLst>
        </p:cNvPr>
        <p:cNvGrpSpPr/>
        <p:nvPr/>
      </p:nvGrpSpPr>
      <p:grpSpPr>
        <a:xfrm>
          <a:off x="0" y="0"/>
          <a:ext cx="0" cy="0"/>
          <a:chOff x="0" y="0"/>
          <a:chExt cx="0" cy="0"/>
        </a:xfrm>
      </p:grpSpPr>
      <p:cxnSp>
        <p:nvCxnSpPr>
          <p:cNvPr id="100" name="Google Shape;100;p24">
            <a:extLst>
              <a:ext uri="{FF2B5EF4-FFF2-40B4-BE49-F238E27FC236}">
                <a16:creationId xmlns:a16="http://schemas.microsoft.com/office/drawing/2014/main" id="{ADFE56E9-2E45-42E1-53D3-D3E3FC56F0CF}"/>
              </a:ext>
            </a:extLst>
          </p:cNvPr>
          <p:cNvCxnSpPr/>
          <p:nvPr/>
        </p:nvCxnSpPr>
        <p:spPr>
          <a:xfrm>
            <a:off x="557100" y="678600"/>
            <a:ext cx="8029800" cy="0"/>
          </a:xfrm>
          <a:prstGeom prst="straightConnector1">
            <a:avLst/>
          </a:prstGeom>
          <a:noFill/>
          <a:ln w="9525" cap="flat" cmpd="sng">
            <a:solidFill>
              <a:schemeClr val="dk1"/>
            </a:solidFill>
            <a:prstDash val="solid"/>
            <a:round/>
            <a:headEnd type="none" w="med" len="med"/>
            <a:tailEnd type="none" w="med" len="med"/>
          </a:ln>
        </p:spPr>
      </p:cxnSp>
      <p:sp>
        <p:nvSpPr>
          <p:cNvPr id="101" name="Google Shape;101;p24">
            <a:extLst>
              <a:ext uri="{FF2B5EF4-FFF2-40B4-BE49-F238E27FC236}">
                <a16:creationId xmlns:a16="http://schemas.microsoft.com/office/drawing/2014/main" id="{E93DBC17-8705-739D-D14B-12683B4803A3}"/>
              </a:ext>
            </a:extLst>
          </p:cNvPr>
          <p:cNvSpPr txBox="1"/>
          <p:nvPr/>
        </p:nvSpPr>
        <p:spPr>
          <a:xfrm>
            <a:off x="8028225" y="346050"/>
            <a:ext cx="652800" cy="377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2025</a:t>
            </a:r>
            <a:endParaRPr sz="1200" dirty="0">
              <a:solidFill>
                <a:schemeClr val="dk1"/>
              </a:solidFill>
              <a:latin typeface="DM Sans"/>
              <a:ea typeface="DM Sans"/>
              <a:cs typeface="DM Sans"/>
              <a:sym typeface="DM Sans"/>
            </a:endParaRPr>
          </a:p>
        </p:txBody>
      </p:sp>
      <p:sp>
        <p:nvSpPr>
          <p:cNvPr id="5" name="Google Shape;101;p24">
            <a:extLst>
              <a:ext uri="{FF2B5EF4-FFF2-40B4-BE49-F238E27FC236}">
                <a16:creationId xmlns:a16="http://schemas.microsoft.com/office/drawing/2014/main" id="{C958A49B-4785-5048-AFDE-ECC4DBB60216}"/>
              </a:ext>
            </a:extLst>
          </p:cNvPr>
          <p:cNvSpPr txBox="1"/>
          <p:nvPr/>
        </p:nvSpPr>
        <p:spPr>
          <a:xfrm>
            <a:off x="557100" y="346050"/>
            <a:ext cx="652800" cy="377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NHÓM 8</a:t>
            </a:r>
            <a:endParaRPr sz="1200" dirty="0">
              <a:solidFill>
                <a:schemeClr val="dk1"/>
              </a:solidFill>
              <a:latin typeface="DM Sans"/>
              <a:ea typeface="DM Sans"/>
              <a:cs typeface="DM Sans"/>
              <a:sym typeface="DM Sans"/>
            </a:endParaRPr>
          </a:p>
        </p:txBody>
      </p:sp>
      <p:grpSp>
        <p:nvGrpSpPr>
          <p:cNvPr id="17" name="Group 16">
            <a:extLst>
              <a:ext uri="{FF2B5EF4-FFF2-40B4-BE49-F238E27FC236}">
                <a16:creationId xmlns:a16="http://schemas.microsoft.com/office/drawing/2014/main" id="{BEF36D1F-D231-C11E-8DA9-BE2ACF39B33D}"/>
              </a:ext>
            </a:extLst>
          </p:cNvPr>
          <p:cNvGrpSpPr/>
          <p:nvPr/>
        </p:nvGrpSpPr>
        <p:grpSpPr>
          <a:xfrm>
            <a:off x="5274272" y="3421260"/>
            <a:ext cx="2107142" cy="703531"/>
            <a:chOff x="4906361" y="2663566"/>
            <a:chExt cx="2107142" cy="703531"/>
          </a:xfrm>
          <a:solidFill>
            <a:schemeClr val="tx1">
              <a:lumMod val="25000"/>
              <a:lumOff val="75000"/>
            </a:schemeClr>
          </a:solidFill>
        </p:grpSpPr>
        <p:sp>
          <p:nvSpPr>
            <p:cNvPr id="18" name="Полилиния: фигура 80">
              <a:extLst>
                <a:ext uri="{FF2B5EF4-FFF2-40B4-BE49-F238E27FC236}">
                  <a16:creationId xmlns:a16="http://schemas.microsoft.com/office/drawing/2014/main" id="{3483B60B-AFF5-DD68-DC9D-9213562F22E4}"/>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29999C0B-52C6-59ED-FD44-90955FC4AA1F}"/>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Mã</a:t>
              </a:r>
              <a:r>
                <a:rPr kumimoji="0" lang="en-US"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 Nhật Thanh</a:t>
              </a:r>
            </a:p>
          </p:txBody>
        </p:sp>
        <p:sp>
          <p:nvSpPr>
            <p:cNvPr id="20" name="TextBox 19">
              <a:extLst>
                <a:ext uri="{FF2B5EF4-FFF2-40B4-BE49-F238E27FC236}">
                  <a16:creationId xmlns:a16="http://schemas.microsoft.com/office/drawing/2014/main" id="{088A2E86-90D1-8F8A-A4E1-9A1DD2580FA3}"/>
                </a:ext>
              </a:extLst>
            </p:cNvPr>
            <p:cNvSpPr txBox="1"/>
            <p:nvPr/>
          </p:nvSpPr>
          <p:spPr>
            <a:xfrm>
              <a:off x="5250257" y="3055185"/>
              <a:ext cx="1534299"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 075205003698</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sp>
        <p:nvSpPr>
          <p:cNvPr id="25" name="TextBox 24">
            <a:extLst>
              <a:ext uri="{FF2B5EF4-FFF2-40B4-BE49-F238E27FC236}">
                <a16:creationId xmlns:a16="http://schemas.microsoft.com/office/drawing/2014/main" id="{D021747D-D487-4325-B8B9-22C4F0684031}"/>
              </a:ext>
            </a:extLst>
          </p:cNvPr>
          <p:cNvSpPr txBox="1"/>
          <p:nvPr/>
        </p:nvSpPr>
        <p:spPr>
          <a:xfrm>
            <a:off x="557100" y="1018709"/>
            <a:ext cx="4652236" cy="584775"/>
          </a:xfrm>
          <a:prstGeom prst="rect">
            <a:avLst/>
          </a:prstGeom>
          <a:noFill/>
        </p:spPr>
        <p:txBody>
          <a:bodyPr wrap="none" rtlCol="0">
            <a:spAutoFit/>
          </a:bodyPr>
          <a:lstStyle/>
          <a:p>
            <a:r>
              <a:rPr lang="en-US" sz="3200" b="1" dirty="0">
                <a:latin typeface="Noto Sans Light" panose="020B0502040504020204" pitchFamily="34" charset="0"/>
                <a:ea typeface="Noto Sans Light" panose="020B0502040504020204" pitchFamily="34" charset="0"/>
                <a:cs typeface="Noto Sans Light" panose="020B0502040504020204" pitchFamily="34" charset="0"/>
              </a:rPr>
              <a:t>THÀNH VIÊN NHÓM 8 :</a:t>
            </a:r>
          </a:p>
        </p:txBody>
      </p:sp>
      <p:grpSp>
        <p:nvGrpSpPr>
          <p:cNvPr id="26" name="Group 25">
            <a:extLst>
              <a:ext uri="{FF2B5EF4-FFF2-40B4-BE49-F238E27FC236}">
                <a16:creationId xmlns:a16="http://schemas.microsoft.com/office/drawing/2014/main" id="{194DDFC1-47E9-E459-EF37-18B15B22C3D5}"/>
              </a:ext>
            </a:extLst>
          </p:cNvPr>
          <p:cNvGrpSpPr/>
          <p:nvPr/>
        </p:nvGrpSpPr>
        <p:grpSpPr>
          <a:xfrm>
            <a:off x="1209900" y="3421260"/>
            <a:ext cx="2107142" cy="703531"/>
            <a:chOff x="4906361" y="2663566"/>
            <a:chExt cx="2107142" cy="703531"/>
          </a:xfrm>
          <a:solidFill>
            <a:schemeClr val="tx1">
              <a:lumMod val="25000"/>
              <a:lumOff val="75000"/>
            </a:schemeClr>
          </a:solidFill>
        </p:grpSpPr>
        <p:sp>
          <p:nvSpPr>
            <p:cNvPr id="27" name="Полилиния: фигура 80">
              <a:extLst>
                <a:ext uri="{FF2B5EF4-FFF2-40B4-BE49-F238E27FC236}">
                  <a16:creationId xmlns:a16="http://schemas.microsoft.com/office/drawing/2014/main" id="{44D4E8AD-BA92-CFA1-785A-4C5BB428168B}"/>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13BF20A-33FF-D422-3AC6-F06159B8F044}"/>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vi-VN"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Nguyễn Gia Quy </a:t>
              </a:r>
              <a:endParaRPr kumimoji="0" lang="en-US"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endParaRPr>
            </a:p>
          </p:txBody>
        </p:sp>
        <p:sp>
          <p:nvSpPr>
            <p:cNvPr id="29" name="TextBox 28">
              <a:extLst>
                <a:ext uri="{FF2B5EF4-FFF2-40B4-BE49-F238E27FC236}">
                  <a16:creationId xmlns:a16="http://schemas.microsoft.com/office/drawing/2014/main" id="{5D971344-8597-D9D7-B3C8-6434F1171625}"/>
                </a:ext>
              </a:extLst>
            </p:cNvPr>
            <p:cNvSpPr txBox="1"/>
            <p:nvPr/>
          </p:nvSpPr>
          <p:spPr>
            <a:xfrm>
              <a:off x="5250257" y="3055185"/>
              <a:ext cx="1481799"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080205005709</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grpSp>
        <p:nvGrpSpPr>
          <p:cNvPr id="30" name="Group 29">
            <a:extLst>
              <a:ext uri="{FF2B5EF4-FFF2-40B4-BE49-F238E27FC236}">
                <a16:creationId xmlns:a16="http://schemas.microsoft.com/office/drawing/2014/main" id="{D5CADE45-7496-E6EC-17CD-158CFADC459F}"/>
              </a:ext>
            </a:extLst>
          </p:cNvPr>
          <p:cNvGrpSpPr/>
          <p:nvPr/>
        </p:nvGrpSpPr>
        <p:grpSpPr>
          <a:xfrm>
            <a:off x="3142276" y="3421260"/>
            <a:ext cx="2107142" cy="703531"/>
            <a:chOff x="4906361" y="2663566"/>
            <a:chExt cx="2107142" cy="703531"/>
          </a:xfrm>
          <a:solidFill>
            <a:schemeClr val="tx1">
              <a:lumMod val="25000"/>
              <a:lumOff val="75000"/>
            </a:schemeClr>
          </a:solidFill>
        </p:grpSpPr>
        <p:sp>
          <p:nvSpPr>
            <p:cNvPr id="31" name="Полилиния: фигура 80">
              <a:extLst>
                <a:ext uri="{FF2B5EF4-FFF2-40B4-BE49-F238E27FC236}">
                  <a16:creationId xmlns:a16="http://schemas.microsoft.com/office/drawing/2014/main" id="{719E714A-1653-6E53-0549-9A8E9F6C5748}"/>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54A2F3BE-BD4F-7D24-3A59-10AF79494A8C}"/>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Võ Đặng Vũ Phong</a:t>
              </a:r>
            </a:p>
          </p:txBody>
        </p:sp>
        <p:sp>
          <p:nvSpPr>
            <p:cNvPr id="33" name="TextBox 32">
              <a:extLst>
                <a:ext uri="{FF2B5EF4-FFF2-40B4-BE49-F238E27FC236}">
                  <a16:creationId xmlns:a16="http://schemas.microsoft.com/office/drawing/2014/main" id="{442BD43C-99D1-1DA8-C028-F1F8C0F1A60A}"/>
                </a:ext>
              </a:extLst>
            </p:cNvPr>
            <p:cNvSpPr txBox="1"/>
            <p:nvPr/>
          </p:nvSpPr>
          <p:spPr>
            <a:xfrm>
              <a:off x="5250258" y="3055185"/>
              <a:ext cx="1481798"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080205000766</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grpSp>
        <p:nvGrpSpPr>
          <p:cNvPr id="34" name="Group 33">
            <a:extLst>
              <a:ext uri="{FF2B5EF4-FFF2-40B4-BE49-F238E27FC236}">
                <a16:creationId xmlns:a16="http://schemas.microsoft.com/office/drawing/2014/main" id="{159286E5-4F7E-BF92-872F-059FA14A4F18}"/>
              </a:ext>
            </a:extLst>
          </p:cNvPr>
          <p:cNvGrpSpPr/>
          <p:nvPr/>
        </p:nvGrpSpPr>
        <p:grpSpPr>
          <a:xfrm>
            <a:off x="4397905" y="1943593"/>
            <a:ext cx="2107142" cy="703531"/>
            <a:chOff x="4906361" y="2663566"/>
            <a:chExt cx="2107142" cy="703531"/>
          </a:xfrm>
          <a:solidFill>
            <a:schemeClr val="tx1">
              <a:lumMod val="25000"/>
              <a:lumOff val="75000"/>
            </a:schemeClr>
          </a:solidFill>
        </p:grpSpPr>
        <p:sp>
          <p:nvSpPr>
            <p:cNvPr id="35" name="Полилиния: фигура 80">
              <a:extLst>
                <a:ext uri="{FF2B5EF4-FFF2-40B4-BE49-F238E27FC236}">
                  <a16:creationId xmlns:a16="http://schemas.microsoft.com/office/drawing/2014/main" id="{9897FA90-2AE6-1259-D68D-389C161C0879}"/>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D7EC8B2-5C39-2629-FA6C-3B1617C68F8B}"/>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Lê Minh Hữu Luân</a:t>
              </a:r>
            </a:p>
          </p:txBody>
        </p:sp>
        <p:sp>
          <p:nvSpPr>
            <p:cNvPr id="37" name="TextBox 36">
              <a:extLst>
                <a:ext uri="{FF2B5EF4-FFF2-40B4-BE49-F238E27FC236}">
                  <a16:creationId xmlns:a16="http://schemas.microsoft.com/office/drawing/2014/main" id="{8C1DF87F-227A-EB45-6E75-D6E643066846}"/>
                </a:ext>
              </a:extLst>
            </p:cNvPr>
            <p:cNvSpPr txBox="1"/>
            <p:nvPr/>
          </p:nvSpPr>
          <p:spPr>
            <a:xfrm>
              <a:off x="5170667" y="3055184"/>
              <a:ext cx="1578529"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 080205009301</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grpSp>
        <p:nvGrpSpPr>
          <p:cNvPr id="38" name="Group 37">
            <a:extLst>
              <a:ext uri="{FF2B5EF4-FFF2-40B4-BE49-F238E27FC236}">
                <a16:creationId xmlns:a16="http://schemas.microsoft.com/office/drawing/2014/main" id="{33542F0F-D620-4C12-25BF-0F98FB75B9D1}"/>
              </a:ext>
            </a:extLst>
          </p:cNvPr>
          <p:cNvGrpSpPr/>
          <p:nvPr/>
        </p:nvGrpSpPr>
        <p:grpSpPr>
          <a:xfrm>
            <a:off x="6557548" y="1943592"/>
            <a:ext cx="2107142" cy="703531"/>
            <a:chOff x="4906361" y="2663566"/>
            <a:chExt cx="2107142" cy="703531"/>
          </a:xfrm>
          <a:solidFill>
            <a:schemeClr val="tx1">
              <a:lumMod val="25000"/>
              <a:lumOff val="75000"/>
            </a:schemeClr>
          </a:solidFill>
        </p:grpSpPr>
        <p:sp>
          <p:nvSpPr>
            <p:cNvPr id="39" name="Полилиния: фигура 80">
              <a:extLst>
                <a:ext uri="{FF2B5EF4-FFF2-40B4-BE49-F238E27FC236}">
                  <a16:creationId xmlns:a16="http://schemas.microsoft.com/office/drawing/2014/main" id="{9A1D9629-B36C-DAEB-B8AE-CCE33610415A}"/>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057651B8-CB54-D494-35B0-0801C751B49F}"/>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vi-VN"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Nguyễn Thị </a:t>
              </a:r>
              <a:r>
                <a:rPr kumimoji="0" lang="vi-VN" sz="1400" b="1" i="0" u="none" strike="noStrike" kern="1200" cap="none" spc="0" normalizeH="0" baseline="0" noProof="0" dirty="0" err="1">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Thùy</a:t>
              </a:r>
              <a:r>
                <a:rPr kumimoji="0" lang="vi-VN"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 Vân</a:t>
              </a:r>
            </a:p>
          </p:txBody>
        </p:sp>
        <p:sp>
          <p:nvSpPr>
            <p:cNvPr id="41" name="TextBox 40">
              <a:extLst>
                <a:ext uri="{FF2B5EF4-FFF2-40B4-BE49-F238E27FC236}">
                  <a16:creationId xmlns:a16="http://schemas.microsoft.com/office/drawing/2014/main" id="{A538ED00-9BEF-42C6-8209-B4CB33B3414E}"/>
                </a:ext>
              </a:extLst>
            </p:cNvPr>
            <p:cNvSpPr txBox="1"/>
            <p:nvPr/>
          </p:nvSpPr>
          <p:spPr>
            <a:xfrm>
              <a:off x="5250258" y="3055185"/>
              <a:ext cx="1523792"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080304006426</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grpSp>
        <p:nvGrpSpPr>
          <p:cNvPr id="42" name="Group 41">
            <a:extLst>
              <a:ext uri="{FF2B5EF4-FFF2-40B4-BE49-F238E27FC236}">
                <a16:creationId xmlns:a16="http://schemas.microsoft.com/office/drawing/2014/main" id="{D3C51A87-2CAC-FBA8-72E5-A1805CF53256}"/>
              </a:ext>
            </a:extLst>
          </p:cNvPr>
          <p:cNvGrpSpPr/>
          <p:nvPr/>
        </p:nvGrpSpPr>
        <p:grpSpPr>
          <a:xfrm>
            <a:off x="2265909" y="1943593"/>
            <a:ext cx="2107142" cy="703531"/>
            <a:chOff x="4906361" y="2663566"/>
            <a:chExt cx="2107142" cy="703531"/>
          </a:xfrm>
          <a:solidFill>
            <a:schemeClr val="tx1">
              <a:lumMod val="25000"/>
              <a:lumOff val="75000"/>
            </a:schemeClr>
          </a:solidFill>
        </p:grpSpPr>
        <p:sp>
          <p:nvSpPr>
            <p:cNvPr id="43" name="Полилиния: фигура 80">
              <a:extLst>
                <a:ext uri="{FF2B5EF4-FFF2-40B4-BE49-F238E27FC236}">
                  <a16:creationId xmlns:a16="http://schemas.microsoft.com/office/drawing/2014/main" id="{99978C2F-1E27-C5B4-4FDD-512401E68B1D}"/>
                </a:ext>
              </a:extLst>
            </p:cNvPr>
            <p:cNvSpPr/>
            <p:nvPr/>
          </p:nvSpPr>
          <p:spPr>
            <a:xfrm>
              <a:off x="4906361" y="2663566"/>
              <a:ext cx="2107142" cy="703531"/>
            </a:xfrm>
            <a:prstGeom prst="round2SameRect">
              <a:avLst>
                <a:gd name="adj1" fmla="val 0"/>
                <a:gd name="adj2" fmla="val 316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B889FE33-1916-90B6-E5CA-2AFB0B62AECF}"/>
                </a:ext>
              </a:extLst>
            </p:cNvPr>
            <p:cNvSpPr txBox="1"/>
            <p:nvPr/>
          </p:nvSpPr>
          <p:spPr>
            <a:xfrm>
              <a:off x="4906361" y="2752819"/>
              <a:ext cx="2107142" cy="307777"/>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vi-VN" sz="1400" b="1" i="0" u="none" strike="noStrike" kern="1200" cap="none" spc="0" normalizeH="0" baseline="0" noProof="0" dirty="0">
                  <a:ln>
                    <a:noFill/>
                  </a:ln>
                  <a:solidFill>
                    <a:srgbClr val="3F3F3F"/>
                  </a:solidFill>
                  <a:effectLst/>
                  <a:uLnTx/>
                  <a:uFillTx/>
                  <a:latin typeface="Inter" panose="02000503000000020004" pitchFamily="2" charset="0"/>
                  <a:ea typeface="Inter" panose="02000503000000020004" pitchFamily="2" charset="0"/>
                  <a:cs typeface="Open Sans" panose="020B0606030504020204" pitchFamily="34" charset="0"/>
                </a:rPr>
                <a:t>Lê Nguyễn Duy Cường</a:t>
              </a:r>
            </a:p>
          </p:txBody>
        </p:sp>
        <p:sp>
          <p:nvSpPr>
            <p:cNvPr id="45" name="TextBox 44">
              <a:extLst>
                <a:ext uri="{FF2B5EF4-FFF2-40B4-BE49-F238E27FC236}">
                  <a16:creationId xmlns:a16="http://schemas.microsoft.com/office/drawing/2014/main" id="{381E4CCE-12B8-8CF7-568F-08B0D0C4CB15}"/>
                </a:ext>
              </a:extLst>
            </p:cNvPr>
            <p:cNvSpPr txBox="1"/>
            <p:nvPr/>
          </p:nvSpPr>
          <p:spPr>
            <a:xfrm>
              <a:off x="5250258" y="3055185"/>
              <a:ext cx="1526028" cy="246221"/>
            </a:xfrm>
            <a:prstGeom prst="rect">
              <a:avLst/>
            </a:prstGeom>
            <a:grpFill/>
          </p:spPr>
          <p:txBody>
            <a:bodyPr wrap="square" rtlCol="0">
              <a:spAutoFit/>
            </a:bodyPr>
            <a:lstStyle/>
            <a:p>
              <a:pPr marL="0" marR="0" lvl="0" indent="0" algn="ctr" defTabSz="60953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rPr>
                <a:t>080205008616</a:t>
              </a:r>
              <a:endParaRPr kumimoji="0" lang="ru-RU" sz="1000" b="0" i="0" u="none" strike="noStrike" kern="1200" cap="none" spc="300" normalizeH="0" baseline="0" noProof="0" dirty="0">
                <a:ln>
                  <a:noFill/>
                </a:ln>
                <a:solidFill>
                  <a:srgbClr val="3F3F3F"/>
                </a:solidFill>
                <a:effectLst/>
                <a:uLnTx/>
                <a:uFillTx/>
                <a:latin typeface="Inter Light" panose="02000503000000020004" pitchFamily="2" charset="0"/>
                <a:ea typeface="Inter Light" panose="02000503000000020004" pitchFamily="2" charset="0"/>
                <a:cs typeface="Open Sans" panose="020B0606030504020204" pitchFamily="34" charset="0"/>
              </a:endParaRPr>
            </a:p>
          </p:txBody>
        </p:sp>
      </p:grpSp>
    </p:spTree>
    <p:extLst>
      <p:ext uri="{BB962C8B-B14F-4D97-AF65-F5344CB8AC3E}">
        <p14:creationId xmlns:p14="http://schemas.microsoft.com/office/powerpoint/2010/main" val="2822313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42" presetClass="entr" presetSubtype="0" fill="hold" nodeType="withEffect">
                                  <p:stCondLst>
                                    <p:cond delay="6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anim calcmode="lin" valueType="num">
                                      <p:cBhvr>
                                        <p:cTn id="11" dur="750" fill="hold"/>
                                        <p:tgtEl>
                                          <p:spTgt spid="17"/>
                                        </p:tgtEl>
                                        <p:attrNameLst>
                                          <p:attrName>ppt_x</p:attrName>
                                        </p:attrNameLst>
                                      </p:cBhvr>
                                      <p:tavLst>
                                        <p:tav tm="0">
                                          <p:val>
                                            <p:strVal val="#ppt_x"/>
                                          </p:val>
                                        </p:tav>
                                        <p:tav tm="100000">
                                          <p:val>
                                            <p:strVal val="#ppt_x"/>
                                          </p:val>
                                        </p:tav>
                                      </p:tavLst>
                                    </p:anim>
                                    <p:anim calcmode="lin" valueType="num">
                                      <p:cBhvr>
                                        <p:cTn id="12" dur="75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6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anim calcmode="lin" valueType="num">
                                      <p:cBhvr>
                                        <p:cTn id="16" dur="750" fill="hold"/>
                                        <p:tgtEl>
                                          <p:spTgt spid="26"/>
                                        </p:tgtEl>
                                        <p:attrNameLst>
                                          <p:attrName>ppt_x</p:attrName>
                                        </p:attrNameLst>
                                      </p:cBhvr>
                                      <p:tavLst>
                                        <p:tav tm="0">
                                          <p:val>
                                            <p:strVal val="#ppt_x"/>
                                          </p:val>
                                        </p:tav>
                                        <p:tav tm="100000">
                                          <p:val>
                                            <p:strVal val="#ppt_x"/>
                                          </p:val>
                                        </p:tav>
                                      </p:tavLst>
                                    </p:anim>
                                    <p:anim calcmode="lin" valueType="num">
                                      <p:cBhvr>
                                        <p:cTn id="17" dur="75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80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anim calcmode="lin" valueType="num">
                                      <p:cBhvr>
                                        <p:cTn id="21" dur="750" fill="hold"/>
                                        <p:tgtEl>
                                          <p:spTgt spid="30"/>
                                        </p:tgtEl>
                                        <p:attrNameLst>
                                          <p:attrName>ppt_x</p:attrName>
                                        </p:attrNameLst>
                                      </p:cBhvr>
                                      <p:tavLst>
                                        <p:tav tm="0">
                                          <p:val>
                                            <p:strVal val="#ppt_x"/>
                                          </p:val>
                                        </p:tav>
                                        <p:tav tm="100000">
                                          <p:val>
                                            <p:strVal val="#ppt_x"/>
                                          </p:val>
                                        </p:tav>
                                      </p:tavLst>
                                    </p:anim>
                                    <p:anim calcmode="lin" valueType="num">
                                      <p:cBhvr>
                                        <p:cTn id="22" dur="750" fill="hold"/>
                                        <p:tgtEl>
                                          <p:spTgt spid="3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6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750"/>
                                        <p:tgtEl>
                                          <p:spTgt spid="34"/>
                                        </p:tgtEl>
                                      </p:cBhvr>
                                    </p:animEffect>
                                    <p:anim calcmode="lin" valueType="num">
                                      <p:cBhvr>
                                        <p:cTn id="26" dur="750" fill="hold"/>
                                        <p:tgtEl>
                                          <p:spTgt spid="34"/>
                                        </p:tgtEl>
                                        <p:attrNameLst>
                                          <p:attrName>ppt_x</p:attrName>
                                        </p:attrNameLst>
                                      </p:cBhvr>
                                      <p:tavLst>
                                        <p:tav tm="0">
                                          <p:val>
                                            <p:strVal val="#ppt_x"/>
                                          </p:val>
                                        </p:tav>
                                        <p:tav tm="100000">
                                          <p:val>
                                            <p:strVal val="#ppt_x"/>
                                          </p:val>
                                        </p:tav>
                                      </p:tavLst>
                                    </p:anim>
                                    <p:anim calcmode="lin" valueType="num">
                                      <p:cBhvr>
                                        <p:cTn id="27" dur="750" fill="hold"/>
                                        <p:tgtEl>
                                          <p:spTgt spid="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8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750"/>
                                        <p:tgtEl>
                                          <p:spTgt spid="38"/>
                                        </p:tgtEl>
                                      </p:cBhvr>
                                    </p:animEffect>
                                    <p:anim calcmode="lin" valueType="num">
                                      <p:cBhvr>
                                        <p:cTn id="31" dur="750" fill="hold"/>
                                        <p:tgtEl>
                                          <p:spTgt spid="38"/>
                                        </p:tgtEl>
                                        <p:attrNameLst>
                                          <p:attrName>ppt_x</p:attrName>
                                        </p:attrNameLst>
                                      </p:cBhvr>
                                      <p:tavLst>
                                        <p:tav tm="0">
                                          <p:val>
                                            <p:strVal val="#ppt_x"/>
                                          </p:val>
                                        </p:tav>
                                        <p:tav tm="100000">
                                          <p:val>
                                            <p:strVal val="#ppt_x"/>
                                          </p:val>
                                        </p:tav>
                                      </p:tavLst>
                                    </p:anim>
                                    <p:anim calcmode="lin" valueType="num">
                                      <p:cBhvr>
                                        <p:cTn id="32" dur="750" fill="hold"/>
                                        <p:tgtEl>
                                          <p:spTgt spid="3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80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750"/>
                                        <p:tgtEl>
                                          <p:spTgt spid="42"/>
                                        </p:tgtEl>
                                      </p:cBhvr>
                                    </p:animEffect>
                                    <p:anim calcmode="lin" valueType="num">
                                      <p:cBhvr>
                                        <p:cTn id="36" dur="750" fill="hold"/>
                                        <p:tgtEl>
                                          <p:spTgt spid="42"/>
                                        </p:tgtEl>
                                        <p:attrNameLst>
                                          <p:attrName>ppt_x</p:attrName>
                                        </p:attrNameLst>
                                      </p:cBhvr>
                                      <p:tavLst>
                                        <p:tav tm="0">
                                          <p:val>
                                            <p:strVal val="#ppt_x"/>
                                          </p:val>
                                        </p:tav>
                                        <p:tav tm="100000">
                                          <p:val>
                                            <p:strVal val="#ppt_x"/>
                                          </p:val>
                                        </p:tav>
                                      </p:tavLst>
                                    </p:anim>
                                    <p:anim calcmode="lin" valueType="num">
                                      <p:cBhvr>
                                        <p:cTn id="37" dur="7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48"/>
        <p:cNvGrpSpPr/>
        <p:nvPr/>
      </p:nvGrpSpPr>
      <p:grpSpPr>
        <a:xfrm>
          <a:off x="0" y="0"/>
          <a:ext cx="0" cy="0"/>
          <a:chOff x="0" y="0"/>
          <a:chExt cx="0" cy="0"/>
        </a:xfrm>
      </p:grpSpPr>
      <p:pic>
        <p:nvPicPr>
          <p:cNvPr id="17" name="Picture 16">
            <a:extLst>
              <a:ext uri="{FF2B5EF4-FFF2-40B4-BE49-F238E27FC236}">
                <a16:creationId xmlns:a16="http://schemas.microsoft.com/office/drawing/2014/main" id="{71539BE4-8682-C8DE-87C3-1704CBD81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618" y="1274245"/>
            <a:ext cx="4549518" cy="3569917"/>
          </a:xfrm>
          <a:prstGeom prst="rect">
            <a:avLst/>
          </a:prstGeom>
        </p:spPr>
      </p:pic>
      <p:sp>
        <p:nvSpPr>
          <p:cNvPr id="1351" name="Google Shape;1351;p35"/>
          <p:cNvSpPr txBox="1">
            <a:spLocks noGrp="1"/>
          </p:cNvSpPr>
          <p:nvPr>
            <p:ph type="subTitle" idx="1"/>
          </p:nvPr>
        </p:nvSpPr>
        <p:spPr>
          <a:xfrm>
            <a:off x="259206" y="1289756"/>
            <a:ext cx="4549518" cy="3247301"/>
          </a:xfrm>
          <a:prstGeom prst="rect">
            <a:avLst/>
          </a:prstGeom>
        </p:spPr>
        <p:txBody>
          <a:bodyPr spcFirstLastPara="1" wrap="square" lIns="91425" tIns="91425" rIns="91425" bIns="91425" anchor="t" anchorCtr="0">
            <a:noAutofit/>
          </a:bodyPr>
          <a:lstStyle/>
          <a:p>
            <a:pPr marL="171450" lvl="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err="1">
                <a:solidFill>
                  <a:schemeClr val="tx1"/>
                </a:solidFill>
                <a:latin typeface="Times New Roman" panose="02020603050405020304" pitchFamily="18" charset="0"/>
                <a:cs typeface="Times New Roman" panose="02020603050405020304" pitchFamily="18" charset="0"/>
              </a:rPr>
              <a:t>Cấu</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trúc</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lưu</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trữ</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dirty="0">
                <a:solidFill>
                  <a:schemeClr val="tx1"/>
                </a:solidFill>
                <a:latin typeface="Times New Roman" panose="02020603050405020304" pitchFamily="18" charset="0"/>
                <a:cs typeface="Times New Roman" panose="02020603050405020304" pitchFamily="18" charset="0"/>
              </a:rPr>
              <a:t>File </a:t>
            </a:r>
            <a:r>
              <a:rPr lang="en-US" altLang="en-US" dirty="0" err="1">
                <a:solidFill>
                  <a:schemeClr val="tx1"/>
                </a:solidFill>
                <a:latin typeface="Times New Roman" panose="02020603050405020304" pitchFamily="18" charset="0"/>
                <a:cs typeface="Times New Roman" panose="02020603050405020304" pitchFamily="18" charset="0"/>
              </a:rPr>
              <a:t>sau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khi</a:t>
            </a:r>
            <a:r>
              <a:rPr lang="en-US" altLang="en-US" dirty="0">
                <a:solidFill>
                  <a:schemeClr val="tx1"/>
                </a:solidFill>
                <a:latin typeface="Times New Roman" panose="02020603050405020304" pitchFamily="18" charset="0"/>
                <a:cs typeface="Times New Roman" panose="02020603050405020304" pitchFamily="18" charset="0"/>
              </a:rPr>
              <a:t> upload </a:t>
            </a: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đặt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trong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thư</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mục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riêng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theo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remote_uploads</a:t>
            </a:r>
            <a:r>
              <a:rPr lang="en-US" altLang="en-US" dirty="0">
                <a:solidFill>
                  <a:schemeClr val="tx1"/>
                </a:solidFill>
                <a:latin typeface="Times New Roman" panose="02020603050405020304" pitchFamily="18" charset="0"/>
                <a:cs typeface="Times New Roman" panose="02020603050405020304" pitchFamily="18" charset="0"/>
              </a:rPr>
              <a:t>/{username}/.... </a:t>
            </a:r>
            <a:r>
              <a:rPr lang="en-US" altLang="en-US" dirty="0" err="1">
                <a:solidFill>
                  <a:schemeClr val="tx1"/>
                </a:solidFill>
                <a:latin typeface="Times New Roman" panose="02020603050405020304" pitchFamily="18" charset="0"/>
                <a:cs typeface="Times New Roman" panose="02020603050405020304" pitchFamily="18" charset="0"/>
              </a:rPr>
              <a:t>Cách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này</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giúp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phân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tách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rõ</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ràng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đảm</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bảo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riêng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tư</a:t>
            </a:r>
            <a:r>
              <a:rPr lang="en-US" altLang="en-US" dirty="0">
                <a:solidFill>
                  <a:schemeClr val="tx1"/>
                </a:solidFill>
                <a:latin typeface="Times New Roman" panose="02020603050405020304" pitchFamily="18" charset="0"/>
                <a:cs typeface="Times New Roman" panose="02020603050405020304" pitchFamily="18" charset="0"/>
              </a:rPr>
              <a:t>.</a:t>
            </a:r>
          </a:p>
          <a:p>
            <a:pPr marL="17145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a:solidFill>
                  <a:schemeClr val="tx1"/>
                </a:solidFill>
                <a:latin typeface="Times New Roman" panose="02020603050405020304" pitchFamily="18" charset="0"/>
                <a:cs typeface="Times New Roman" panose="02020603050405020304" pitchFamily="18" charset="0"/>
              </a:rPr>
              <a:t>Quản </a:t>
            </a:r>
            <a:r>
              <a:rPr lang="en-US" altLang="en-US" sz="1300" b="1" dirty="0" err="1">
                <a:solidFill>
                  <a:schemeClr val="tx1"/>
                </a:solidFill>
                <a:latin typeface="Times New Roman" panose="02020603050405020304" pitchFamily="18" charset="0"/>
                <a:cs typeface="Times New Roman" panose="02020603050405020304" pitchFamily="18" charset="0"/>
              </a:rPr>
              <a:t>lý</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thư</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mục</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tạo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thư</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mục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mới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đổi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tên</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hoặc</a:t>
            </a:r>
            <a:r>
              <a:rPr lang="en-US" altLang="en-US" dirty="0">
                <a:solidFill>
                  <a:schemeClr val="tx1"/>
                </a:solidFill>
                <a:latin typeface="Times New Roman" panose="02020603050405020304" pitchFamily="18" charset="0"/>
                <a:cs typeface="Times New Roman" panose="02020603050405020304" pitchFamily="18" charset="0"/>
              </a:rPr>
              <a:t> folder,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di </a:t>
            </a:r>
            <a:r>
              <a:rPr lang="en-US" altLang="en-US" dirty="0" err="1">
                <a:solidFill>
                  <a:schemeClr val="tx1"/>
                </a:solidFill>
                <a:latin typeface="Times New Roman" panose="02020603050405020304" pitchFamily="18" charset="0"/>
                <a:cs typeface="Times New Roman" panose="02020603050405020304" pitchFamily="18" charset="0"/>
              </a:rPr>
              <a:t>chuyển</a:t>
            </a:r>
            <a:r>
              <a:rPr lang="en-US" altLang="en-US" dirty="0">
                <a:solidFill>
                  <a:schemeClr val="tx1"/>
                </a:solidFill>
                <a:latin typeface="Times New Roman" panose="02020603050405020304" pitchFamily="18" charset="0"/>
                <a:cs typeface="Times New Roman" panose="02020603050405020304" pitchFamily="18" charset="0"/>
              </a:rPr>
              <a:t> file sang </a:t>
            </a:r>
            <a:r>
              <a:rPr lang="en-US" altLang="en-US" dirty="0" err="1">
                <a:solidFill>
                  <a:schemeClr val="tx1"/>
                </a:solidFill>
                <a:latin typeface="Times New Roman" panose="02020603050405020304" pitchFamily="18" charset="0"/>
                <a:cs typeface="Times New Roman" panose="02020603050405020304" pitchFamily="18" charset="0"/>
              </a:rPr>
              <a:t>vị</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trí</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sắp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xếp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theo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cầu</a:t>
            </a:r>
            <a:r>
              <a:rPr lang="en-US" altLang="en-US" dirty="0">
                <a:solidFill>
                  <a:schemeClr val="tx1"/>
                </a:solidFill>
                <a:latin typeface="Times New Roman" panose="02020603050405020304" pitchFamily="18" charset="0"/>
                <a:cs typeface="Times New Roman" panose="02020603050405020304" pitchFamily="18" charset="0"/>
              </a:rPr>
              <a:t>.</a:t>
            </a:r>
          </a:p>
          <a:p>
            <a:pPr marL="171450" lvl="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a:solidFill>
                  <a:schemeClr val="tx1"/>
                </a:solidFill>
                <a:latin typeface="Times New Roman" panose="02020603050405020304" pitchFamily="18" charset="0"/>
                <a:cs typeface="Times New Roman" panose="02020603050405020304" pitchFamily="18" charset="0"/>
              </a:rPr>
              <a:t>Metadata </a:t>
            </a:r>
            <a:r>
              <a:rPr lang="en-US" altLang="en-US" sz="1300" b="1" dirty="0" err="1">
                <a:solidFill>
                  <a:schemeClr val="tx1"/>
                </a:solidFill>
                <a:latin typeface="Times New Roman" panose="02020603050405020304" pitchFamily="18" charset="0"/>
                <a:cs typeface="Times New Roman" panose="02020603050405020304" pitchFamily="18" charset="0"/>
              </a:rPr>
              <a:t>trong</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hệ</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thống</a:t>
            </a:r>
            <a:r>
              <a:rPr lang="en-US" altLang="en-US" sz="1300" b="1" dirty="0">
                <a:solidFill>
                  <a:schemeClr val="tx1"/>
                </a:solidFill>
                <a:latin typeface="Times New Roman" panose="02020603050405020304" pitchFamily="18" charset="0"/>
                <a:cs typeface="Times New Roman" panose="02020603050405020304" pitchFamily="18" charset="0"/>
              </a:rPr>
              <a:t>:</a:t>
            </a:r>
            <a:r>
              <a:rPr lang="en-US" altLang="en-US" sz="1300"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Cơ</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sở</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lưu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lại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thông</a:t>
            </a:r>
            <a:r>
              <a:rPr lang="en-US" altLang="en-US" dirty="0">
                <a:solidFill>
                  <a:schemeClr val="tx1"/>
                </a:solidFill>
                <a:latin typeface="Times New Roman" panose="02020603050405020304" pitchFamily="18" charset="0"/>
                <a:cs typeface="Times New Roman" panose="02020603050405020304" pitchFamily="18" charset="0"/>
              </a:rPr>
              <a:t> tin </a:t>
            </a:r>
            <a:r>
              <a:rPr lang="en-US" altLang="en-US" dirty="0" err="1">
                <a:solidFill>
                  <a:schemeClr val="tx1"/>
                </a:solidFill>
                <a:latin typeface="Times New Roman" panose="02020603050405020304" pitchFamily="18" charset="0"/>
                <a:cs typeface="Times New Roman" panose="02020603050405020304" pitchFamily="18" charset="0"/>
              </a:rPr>
              <a:t>chính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như</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tên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gốc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tên</a:t>
            </a:r>
            <a:r>
              <a:rPr lang="en-US" altLang="en-US" dirty="0">
                <a:solidFill>
                  <a:schemeClr val="tx1"/>
                </a:solidFill>
                <a:latin typeface="Times New Roman" panose="02020603050405020304" pitchFamily="18" charset="0"/>
                <a:cs typeface="Times New Roman" panose="02020603050405020304" pitchFamily="18" charset="0"/>
              </a:rPr>
              <a:t> an </a:t>
            </a:r>
            <a:r>
              <a:rPr lang="en-US" altLang="en-US" dirty="0" err="1">
                <a:solidFill>
                  <a:schemeClr val="tx1"/>
                </a:solidFill>
                <a:latin typeface="Times New Roman" panose="02020603050405020304" pitchFamily="18" charset="0"/>
                <a:cs typeface="Times New Roman" panose="02020603050405020304" pitchFamily="18" charset="0"/>
              </a:rPr>
              <a:t>toàn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file, dung </a:t>
            </a:r>
            <a:r>
              <a:rPr lang="en-US" altLang="en-US" dirty="0" err="1">
                <a:solidFill>
                  <a:schemeClr val="tx1"/>
                </a:solidFill>
                <a:latin typeface="Times New Roman" panose="02020603050405020304" pitchFamily="18" charset="0"/>
                <a:cs typeface="Times New Roman" panose="02020603050405020304" pitchFamily="18" charset="0"/>
              </a:rPr>
              <a:t>lượng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trạng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thái</a:t>
            </a:r>
            <a:r>
              <a:rPr lang="en-US" altLang="en-US" dirty="0">
                <a:solidFill>
                  <a:schemeClr val="tx1"/>
                </a:solidFill>
                <a:latin typeface="Times New Roman" panose="02020603050405020304" pitchFamily="18" charset="0"/>
                <a:cs typeface="Times New Roman" panose="02020603050405020304" pitchFamily="18" charset="0"/>
              </a:rPr>
              <a:t> (uploading, completed, deleted), </a:t>
            </a:r>
            <a:r>
              <a:rPr lang="en-US" altLang="en-US" dirty="0" err="1">
                <a:solidFill>
                  <a:schemeClr val="tx1"/>
                </a:solidFill>
                <a:latin typeface="Times New Roman" panose="02020603050405020304" pitchFamily="18" charset="0"/>
                <a:cs typeface="Times New Roman" panose="02020603050405020304" pitchFamily="18" charset="0"/>
              </a:rPr>
              <a:t>thời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gian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tạo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chủ</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sở</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hữu</a:t>
            </a:r>
            <a:r>
              <a:rPr lang="en-US" altLang="en-US" dirty="0">
                <a:solidFill>
                  <a:schemeClr val="tx1"/>
                </a:solidFill>
                <a:latin typeface="Times New Roman" panose="02020603050405020304" pitchFamily="18" charset="0"/>
                <a:cs typeface="Times New Roman" panose="02020603050405020304" pitchFamily="18" charset="0"/>
              </a:rPr>
              <a:t>.</a:t>
            </a:r>
          </a:p>
          <a:p>
            <a:pPr marL="171450" lvl="0" indent="-171450"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a:solidFill>
                  <a:schemeClr val="tx1"/>
                </a:solidFill>
                <a:latin typeface="Times New Roman" panose="02020603050405020304" pitchFamily="18" charset="0"/>
                <a:cs typeface="Times New Roman" panose="02020603050405020304" pitchFamily="18" charset="0"/>
              </a:rPr>
              <a:t>An </a:t>
            </a:r>
            <a:r>
              <a:rPr lang="en-US" altLang="en-US" sz="1300" b="1" dirty="0" err="1">
                <a:solidFill>
                  <a:schemeClr val="tx1"/>
                </a:solidFill>
                <a:latin typeface="Times New Roman" panose="02020603050405020304" pitchFamily="18" charset="0"/>
                <a:cs typeface="Times New Roman" panose="02020603050405020304" pitchFamily="18" charset="0"/>
              </a:rPr>
              <a:t>toàn</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dữ</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liệu</a:t>
            </a:r>
            <a:r>
              <a:rPr lang="en-US" altLang="en-US" sz="1300" b="1" dirty="0">
                <a:solidFill>
                  <a:schemeClr val="tx1"/>
                </a:solidFill>
                <a:latin typeface="Times New Roman" panose="02020603050405020304" pitchFamily="18" charset="0"/>
                <a:cs typeface="Times New Roman" panose="02020603050405020304" pitchFamily="18" charset="0"/>
              </a:rPr>
              <a:t>:</a:t>
            </a:r>
            <a:r>
              <a:rPr lang="en-US" altLang="en-US" sz="1300"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Tên</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chuẩn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hóa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loại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bỏ</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ký</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tự</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đặc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biệt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tránh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lỗi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rủi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bảo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mật</a:t>
            </a:r>
            <a:r>
              <a:rPr lang="en-US" altLang="en-US" dirty="0">
                <a:solidFill>
                  <a:schemeClr val="tx1"/>
                </a:solidFill>
                <a:latin typeface="Times New Roman" panose="02020603050405020304" pitchFamily="18" charset="0"/>
                <a:cs typeface="Times New Roman" panose="02020603050405020304" pitchFamily="18" charset="0"/>
              </a:rPr>
              <a:t>.</a:t>
            </a:r>
          </a:p>
          <a:p>
            <a:pPr marL="171450" indent="-171450" eaLnBrk="0" fontAlgn="base" hangingPunct="0">
              <a:lnSpc>
                <a:spcPct val="150000"/>
              </a:lnSpc>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lnSpc>
                <a:spcPct val="150000"/>
              </a:lnSpc>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2" name="Google Shape;1338;p34"/>
          <p:cNvSpPr txBox="1">
            <a:spLocks noGrp="1"/>
          </p:cNvSpPr>
          <p:nvPr>
            <p:ph type="title"/>
          </p:nvPr>
        </p:nvSpPr>
        <p:spPr>
          <a:xfrm>
            <a:off x="2197951" y="216818"/>
            <a:ext cx="522154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egoe UI" panose="020B0502040204020203" pitchFamily="34" charset="0"/>
                <a:cs typeface="Segoe UI" panose="020B0502040204020203" pitchFamily="34" charset="0"/>
              </a:rPr>
              <a:t>Tổ chức dữ liệu và thư mục</a:t>
            </a:r>
            <a:endParaRPr b="1" dirty="0">
              <a:latin typeface="Segoe UI" panose="020B0502040204020203" pitchFamily="34" charset="0"/>
              <a:cs typeface="Segoe UI" panose="020B0502040204020203" pitchFamily="34" charset="0"/>
            </a:endParaRPr>
          </a:p>
        </p:txBody>
      </p:sp>
      <p:grpSp>
        <p:nvGrpSpPr>
          <p:cNvPr id="21" name="Google Shape;1278;p32"/>
          <p:cNvGrpSpPr/>
          <p:nvPr/>
        </p:nvGrpSpPr>
        <p:grpSpPr>
          <a:xfrm>
            <a:off x="410303" y="143730"/>
            <a:ext cx="951612" cy="950150"/>
            <a:chOff x="422275" y="2508250"/>
            <a:chExt cx="1033462" cy="1031875"/>
          </a:xfrm>
        </p:grpSpPr>
        <p:sp>
          <p:nvSpPr>
            <p:cNvPr id="22"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05269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nodeType="withEffect">
                                  <p:stCondLst>
                                    <p:cond delay="0"/>
                                  </p:stCondLst>
                                  <p:childTnLst>
                                    <p:animMotion origin="layout" path="M -6.25E-7 1.48148E-6 L 0.00013 0.02014 " pathEditMode="relative" rAng="0" ptsTypes="AA">
                                      <p:cBhvr>
                                        <p:cTn id="9" dur="750" spd="-100000" fill="hold"/>
                                        <p:tgtEl>
                                          <p:spTgt spid="17"/>
                                        </p:tgtEl>
                                        <p:attrNameLst>
                                          <p:attrName>ppt_x</p:attrName>
                                          <p:attrName>ppt_y</p:attrName>
                                        </p:attrNameLst>
                                      </p:cBhvr>
                                      <p:rCtr x="0" y="995"/>
                                    </p:animMotion>
                                  </p:childTnLst>
                                </p:cTn>
                              </p:par>
                              <p:par>
                                <p:cTn id="10" presetID="10" presetClass="entr" presetSubtype="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12"/>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1351"/>
                                        </p:tgtEl>
                                        <p:attrNameLst>
                                          <p:attrName>style.visibility</p:attrName>
                                        </p:attrNameLst>
                                      </p:cBhvr>
                                      <p:to>
                                        <p:strVal val="visible"/>
                                      </p:to>
                                    </p:set>
                                    <p:animEffect transition="in" filter="fade">
                                      <p:cBhvr>
                                        <p:cTn id="17" dur="500"/>
                                        <p:tgtEl>
                                          <p:spTgt spid="1351"/>
                                        </p:tgtEl>
                                      </p:cBhvr>
                                    </p:animEffect>
                                  </p:childTnLst>
                                </p:cTn>
                              </p:par>
                              <p:par>
                                <p:cTn id="18" presetID="42" presetClass="path" presetSubtype="0" decel="100000" fill="hold" grpId="1" nodeType="withEffect">
                                  <p:stCondLst>
                                    <p:cond delay="250"/>
                                  </p:stCondLst>
                                  <p:childTnLst>
                                    <p:animMotion origin="layout" path="M 9.72222E-7 -2.96296E-6 L 0.04557 0.00016 " pathEditMode="relative" rAng="0" ptsTypes="AA">
                                      <p:cBhvr>
                                        <p:cTn id="19" dur="1000" spd="-100000" fill="hold"/>
                                        <p:tgtEl>
                                          <p:spTgt spid="1351"/>
                                        </p:tgtEl>
                                        <p:attrNameLst>
                                          <p:attrName>ppt_x</p:attrName>
                                          <p:attrName>ppt_y</p:attrName>
                                        </p:attrNameLst>
                                      </p:cBhvr>
                                      <p:rCtr x="2274" y="0"/>
                                    </p:animMotion>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6" presetClass="emph" presetSubtype="0" decel="100000" fill="hold" nodeType="withEffect">
                                  <p:stCondLst>
                                    <p:cond delay="0"/>
                                  </p:stCondLst>
                                  <p:childTnLst>
                                    <p:animScale>
                                      <p:cBhvr>
                                        <p:cTn id="24" dur="750" fill="hold"/>
                                        <p:tgtEl>
                                          <p:spTgt spid="2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 grpId="0"/>
      <p:bldP spid="1351" grpId="1"/>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pic>
        <p:nvPicPr>
          <p:cNvPr id="29" name="Picture 28" descr="A diagram of a recycle bin&#10;&#10;AI-generated content may be incorrect.">
            <a:extLst>
              <a:ext uri="{FF2B5EF4-FFF2-40B4-BE49-F238E27FC236}">
                <a16:creationId xmlns:a16="http://schemas.microsoft.com/office/drawing/2014/main" id="{267BA3B0-422D-6ECE-C25F-E907F5BA8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33946"/>
            <a:ext cx="4619227" cy="3064100"/>
          </a:xfrm>
          <a:prstGeom prst="rect">
            <a:avLst/>
          </a:prstGeom>
        </p:spPr>
      </p:pic>
      <p:sp>
        <p:nvSpPr>
          <p:cNvPr id="1371" name="Google Shape;1371;p36"/>
          <p:cNvSpPr txBox="1">
            <a:spLocks noGrp="1"/>
          </p:cNvSpPr>
          <p:nvPr>
            <p:ph type="subTitle" idx="6"/>
          </p:nvPr>
        </p:nvSpPr>
        <p:spPr>
          <a:xfrm>
            <a:off x="111272" y="946220"/>
            <a:ext cx="4711376" cy="3881069"/>
          </a:xfrm>
          <a:prstGeom prst="rect">
            <a:avLst/>
          </a:prstGeom>
        </p:spPr>
        <p:txBody>
          <a:bodyPr spcFirstLastPara="1" wrap="square" lIns="91425" tIns="91425" rIns="91425" bIns="91425" anchor="t" anchorCtr="0">
            <a:noAutofit/>
          </a:bodyPr>
          <a:lstStyle/>
          <a:p>
            <a:pPr marL="171450" lvl="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a:solidFill>
                  <a:schemeClr val="tx1"/>
                </a:solidFill>
                <a:latin typeface="Times New Roman" panose="02020603050405020304" pitchFamily="18" charset="0"/>
                <a:cs typeface="Times New Roman" panose="02020603050405020304" pitchFamily="18" charset="0"/>
              </a:rPr>
              <a:t>Nguyên </a:t>
            </a:r>
            <a:r>
              <a:rPr lang="en-US" altLang="en-US" sz="1300" b="1" dirty="0" err="1">
                <a:solidFill>
                  <a:schemeClr val="tx1"/>
                </a:solidFill>
                <a:latin typeface="Times New Roman" panose="02020603050405020304" pitchFamily="18" charset="0"/>
                <a:cs typeface="Times New Roman" panose="02020603050405020304" pitchFamily="18" charset="0"/>
              </a:rPr>
              <a:t>tắc</a:t>
            </a:r>
            <a:r>
              <a:rPr lang="en-US" altLang="en-US" sz="1300" b="1" dirty="0">
                <a:solidFill>
                  <a:schemeClr val="tx1"/>
                </a:solidFill>
                <a:latin typeface="Times New Roman" panose="02020603050405020304" pitchFamily="18" charset="0"/>
                <a:cs typeface="Times New Roman" panose="02020603050405020304" pitchFamily="18" charset="0"/>
              </a:rPr>
              <a:t>:</a:t>
            </a:r>
            <a:r>
              <a:rPr lang="en-US" altLang="en-US" sz="1300" dirty="0">
                <a:solidFill>
                  <a:schemeClr val="tx1"/>
                </a:solidFill>
                <a:latin typeface="Times New Roman" panose="02020603050405020304" pitchFamily="18" charset="0"/>
                <a:cs typeface="Times New Roman" panose="02020603050405020304" pitchFamily="18" charset="0"/>
              </a:rPr>
              <a:t> </a:t>
            </a:r>
            <a:r>
              <a:rPr lang="en-US" altLang="en-US" dirty="0">
                <a:solidFill>
                  <a:schemeClr val="tx1"/>
                </a:solidFill>
                <a:latin typeface="Times New Roman" panose="02020603050405020304" pitchFamily="18" charset="0"/>
                <a:cs typeface="Times New Roman" panose="02020603050405020304" pitchFamily="18" charset="0"/>
              </a:rPr>
              <a:t>Khi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xóa</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không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bị</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xóa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ngay</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chuyển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rác</a:t>
            </a:r>
            <a:r>
              <a:rPr lang="en-US" altLang="en-US" dirty="0">
                <a:solidFill>
                  <a:schemeClr val="tx1"/>
                </a:solidFill>
                <a:latin typeface="Times New Roman" panose="02020603050405020304" pitchFamily="18" charset="0"/>
                <a:cs typeface="Times New Roman" panose="02020603050405020304" pitchFamily="18" charset="0"/>
              </a:rPr>
              <a:t>.</a:t>
            </a:r>
          </a:p>
          <a:p>
            <a:pPr marL="17145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err="1">
                <a:solidFill>
                  <a:schemeClr val="tx1"/>
                </a:solidFill>
                <a:latin typeface="Times New Roman" panose="02020603050405020304" pitchFamily="18" charset="0"/>
                <a:cs typeface="Times New Roman" panose="02020603050405020304" pitchFamily="18" charset="0"/>
              </a:rPr>
              <a:t>Mục</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đích</a:t>
            </a:r>
            <a:r>
              <a:rPr lang="en-US" altLang="en-US" sz="1300" b="1" dirty="0">
                <a:solidFill>
                  <a:schemeClr val="tx1"/>
                </a:solidFill>
                <a:latin typeface="Times New Roman" panose="02020603050405020304" pitchFamily="18" charset="0"/>
                <a:cs typeface="Times New Roman" panose="02020603050405020304" pitchFamily="18" charset="0"/>
              </a:rPr>
              <a:t>:</a:t>
            </a:r>
            <a:r>
              <a:rPr lang="en-US" altLang="en-US" sz="1300"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Tránh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mất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ngoài</a:t>
            </a:r>
            <a:r>
              <a:rPr lang="en-US" altLang="en-US" dirty="0">
                <a:solidFill>
                  <a:schemeClr val="tx1"/>
                </a:solidFill>
                <a:latin typeface="Times New Roman" panose="02020603050405020304" pitchFamily="18" charset="0"/>
                <a:cs typeface="Times New Roman" panose="02020603050405020304" pitchFamily="18" charset="0"/>
              </a:rPr>
              <a:t> ý </a:t>
            </a:r>
            <a:r>
              <a:rPr lang="en-US" altLang="en-US" dirty="0" err="1">
                <a:solidFill>
                  <a:schemeClr val="tx1"/>
                </a:solidFill>
                <a:latin typeface="Times New Roman" panose="02020603050405020304" pitchFamily="18" charset="0"/>
                <a:cs typeface="Times New Roman" panose="02020603050405020304" pitchFamily="18" charset="0"/>
              </a:rPr>
              <a:t>muốn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phép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khôi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phục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lỡ</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tay</a:t>
            </a:r>
            <a:r>
              <a:rPr lang="en-US" altLang="en-US" dirty="0">
                <a:solidFill>
                  <a:schemeClr val="tx1"/>
                </a:solidFill>
                <a:latin typeface="Times New Roman" panose="02020603050405020304" pitchFamily="18" charset="0"/>
                <a:cs typeface="Times New Roman" panose="02020603050405020304" pitchFamily="18" charset="0"/>
              </a:rPr>
              <a:t>.</a:t>
            </a:r>
          </a:p>
          <a:p>
            <a:pPr marL="171450" indent="-171450"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a:solidFill>
                  <a:schemeClr val="tx1"/>
                </a:solidFill>
                <a:latin typeface="Times New Roman" panose="02020603050405020304" pitchFamily="18" charset="0"/>
                <a:cs typeface="Times New Roman" panose="02020603050405020304" pitchFamily="18" charset="0"/>
              </a:rPr>
              <a:t>Chi </a:t>
            </a:r>
            <a:r>
              <a:rPr lang="en-US" altLang="en-US" sz="1300" b="1" dirty="0" err="1">
                <a:solidFill>
                  <a:schemeClr val="tx1"/>
                </a:solidFill>
                <a:latin typeface="Times New Roman" panose="02020603050405020304" pitchFamily="18" charset="0"/>
                <a:cs typeface="Times New Roman" panose="02020603050405020304" pitchFamily="18" charset="0"/>
              </a:rPr>
              <a:t>tiết</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hoạt</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động</a:t>
            </a:r>
            <a:r>
              <a:rPr lang="en-US" altLang="en-US" sz="1300" b="1" dirty="0">
                <a:solidFill>
                  <a:schemeClr val="tx1"/>
                </a:solidFill>
                <a:latin typeface="Times New Roman" panose="02020603050405020304" pitchFamily="18" charset="0"/>
                <a:cs typeface="Times New Roman" panose="02020603050405020304" pitchFamily="18" charset="0"/>
              </a:rPr>
              <a:t>:</a:t>
            </a:r>
            <a:r>
              <a:rPr lang="en-US" altLang="en-US" sz="1300" dirty="0">
                <a:solidFill>
                  <a:schemeClr val="tx1"/>
                </a:solidFill>
                <a:latin typeface="Times New Roman" panose="02020603050405020304" pitchFamily="18" charset="0"/>
                <a:cs typeface="Times New Roman" panose="02020603050405020304" pitchFamily="18" charset="0"/>
              </a:rPr>
              <a:t> </a:t>
            </a:r>
          </a:p>
          <a:p>
            <a:pPr marL="446088" indent="-176213" algn="just" eaLnBrk="0" fontAlgn="base" hangingPunct="0">
              <a:lnSpc>
                <a:spcPct val="150000"/>
              </a:lnSpc>
              <a:spcBef>
                <a:spcPct val="0"/>
              </a:spcBef>
              <a:spcAft>
                <a:spcPct val="0"/>
              </a:spcAft>
              <a:buClrTx/>
              <a:buSzTx/>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File </a:t>
            </a: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gắn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trạng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thái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in_recycle</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ghi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nhận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hạn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giữ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lại</a:t>
            </a:r>
            <a:r>
              <a:rPr lang="en-US" altLang="en-US" dirty="0">
                <a:solidFill>
                  <a:schemeClr val="tx1"/>
                </a:solidFill>
                <a:latin typeface="Times New Roman" panose="02020603050405020304" pitchFamily="18" charset="0"/>
                <a:cs typeface="Times New Roman" panose="02020603050405020304" pitchFamily="18" charset="0"/>
              </a:rPr>
              <a:t> (7–30 </a:t>
            </a:r>
            <a:r>
              <a:rPr lang="en-US" altLang="en-US" dirty="0" err="1">
                <a:solidFill>
                  <a:schemeClr val="tx1"/>
                </a:solidFill>
                <a:latin typeface="Times New Roman" panose="02020603050405020304" pitchFamily="18" charset="0"/>
                <a:cs typeface="Times New Roman" panose="02020603050405020304" pitchFamily="18" charset="0"/>
              </a:rPr>
              <a:t>ngày</a:t>
            </a:r>
            <a:r>
              <a:rPr lang="en-US" altLang="en-US" dirty="0">
                <a:solidFill>
                  <a:schemeClr val="tx1"/>
                </a:solidFill>
                <a:latin typeface="Times New Roman" panose="02020603050405020304" pitchFamily="18" charset="0"/>
                <a:cs typeface="Times New Roman" panose="02020603050405020304" pitchFamily="18" charset="0"/>
              </a:rPr>
              <a:t>).</a:t>
            </a:r>
          </a:p>
          <a:p>
            <a:pPr marL="446088" lvl="0" indent="-176213" algn="just" eaLnBrk="0" fontAlgn="base" hangingPunct="0">
              <a:lnSpc>
                <a:spcPct val="150000"/>
              </a:lnSpc>
              <a:spcBef>
                <a:spcPct val="0"/>
              </a:spcBef>
              <a:spcAft>
                <a:spcPct val="0"/>
              </a:spcAft>
              <a:buClrTx/>
              <a:buSzTx/>
              <a:buFont typeface="Wingdings" panose="05000000000000000000" pitchFamily="2" charset="2"/>
              <a:buChar char="Ø"/>
            </a:pPr>
            <a:r>
              <a:rPr lang="en-US" altLang="en-US" dirty="0">
                <a:solidFill>
                  <a:schemeClr val="tx1"/>
                </a:solidFill>
                <a:latin typeface="Times New Roman" panose="02020603050405020304" pitchFamily="18" charset="0"/>
                <a:cs typeface="Times New Roman" panose="02020603050405020304" pitchFamily="18" charset="0"/>
              </a:rPr>
              <a:t>Trong </a:t>
            </a:r>
            <a:r>
              <a:rPr lang="en-US" altLang="en-US" dirty="0" err="1">
                <a:solidFill>
                  <a:schemeClr val="tx1"/>
                </a:solidFill>
                <a:latin typeface="Times New Roman" panose="02020603050405020304" pitchFamily="18" charset="0"/>
                <a:cs typeface="Times New Roman" panose="02020603050405020304" pitchFamily="18" charset="0"/>
              </a:rPr>
              <a:t>khoảng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gian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này</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chọn</a:t>
            </a:r>
            <a:r>
              <a:rPr lang="en-US" altLang="en-US" dirty="0">
                <a:solidFill>
                  <a:schemeClr val="tx1"/>
                </a:solidFill>
                <a:latin typeface="Times New Roman" panose="02020603050405020304" pitchFamily="18" charset="0"/>
                <a:cs typeface="Times New Roman" panose="02020603050405020304" pitchFamily="18" charset="0"/>
              </a:rPr>
              <a:t> Restore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khôi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phục</a:t>
            </a:r>
            <a:r>
              <a:rPr lang="en-US" altLang="en-US" dirty="0">
                <a:solidFill>
                  <a:schemeClr val="tx1"/>
                </a:solidFill>
                <a:latin typeface="Times New Roman" panose="02020603050405020304" pitchFamily="18" charset="0"/>
                <a:cs typeface="Times New Roman" panose="02020603050405020304" pitchFamily="18" charset="0"/>
              </a:rPr>
              <a:t> file.</a:t>
            </a:r>
          </a:p>
          <a:p>
            <a:pPr marL="446088" lvl="0" indent="-176213" algn="just" eaLnBrk="0" fontAlgn="base" hangingPunct="0">
              <a:lnSpc>
                <a:spcPct val="150000"/>
              </a:lnSpc>
              <a:spcBef>
                <a:spcPct val="0"/>
              </a:spcBef>
              <a:spcAft>
                <a:spcPct val="0"/>
              </a:spcAft>
              <a:buClrTx/>
              <a:buSzTx/>
              <a:buFont typeface="Wingdings" panose="05000000000000000000" pitchFamily="2" charset="2"/>
              <a:buChar char="Ø"/>
            </a:pPr>
            <a:r>
              <a:rPr lang="en-US" altLang="en-US" dirty="0" err="1">
                <a:solidFill>
                  <a:schemeClr val="tx1"/>
                </a:solidFill>
                <a:latin typeface="Times New Roman" panose="02020603050405020304" pitchFamily="18" charset="0"/>
                <a:cs typeface="Times New Roman" panose="02020603050405020304" pitchFamily="18" charset="0"/>
              </a:rPr>
              <a:t>Nếu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quá</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hạn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hệ</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thống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tự</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động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xóa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vĩnh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viễn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trạng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thái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chuyển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thành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permanently_deleted</a:t>
            </a:r>
            <a:r>
              <a:rPr lang="en-US" altLang="en-US" dirty="0">
                <a:solidFill>
                  <a:schemeClr val="tx1"/>
                </a:solidFill>
                <a:latin typeface="Times New Roman" panose="02020603050405020304" pitchFamily="18" charset="0"/>
                <a:cs typeface="Times New Roman" panose="02020603050405020304" pitchFamily="18" charset="0"/>
              </a:rPr>
              <a:t>.</a:t>
            </a:r>
          </a:p>
          <a:p>
            <a:pPr marL="187325" lvl="0" indent="-187325" algn="just" eaLnBrk="0" fontAlgn="base" hangingPunct="0">
              <a:lnSpc>
                <a:spcPct val="150000"/>
              </a:lnSpc>
              <a:spcBef>
                <a:spcPct val="0"/>
              </a:spcBef>
              <a:spcAft>
                <a:spcPct val="0"/>
              </a:spcAft>
              <a:buClrTx/>
              <a:buSzTx/>
              <a:buFont typeface="Arial" panose="020B0604020202020204" pitchFamily="34" charset="0"/>
              <a:buChar char="•"/>
            </a:pPr>
            <a:r>
              <a:rPr lang="en-US" altLang="en-US" sz="1300" b="1" dirty="0" err="1">
                <a:solidFill>
                  <a:schemeClr val="tx1"/>
                </a:solidFill>
                <a:latin typeface="Times New Roman" panose="02020603050405020304" pitchFamily="18" charset="0"/>
                <a:cs typeface="Times New Roman" panose="02020603050405020304" pitchFamily="18" charset="0"/>
              </a:rPr>
              <a:t>Ưu</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sz="1300" b="1" dirty="0" err="1">
                <a:solidFill>
                  <a:schemeClr val="tx1"/>
                </a:solidFill>
                <a:latin typeface="Times New Roman" panose="02020603050405020304" pitchFamily="18" charset="0"/>
                <a:cs typeface="Times New Roman" panose="02020603050405020304" pitchFamily="18" charset="0"/>
              </a:rPr>
              <a:t>điểm</a:t>
            </a:r>
            <a:r>
              <a:rPr lang="en-US" altLang="en-US" sz="1300" b="1"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an </a:t>
            </a:r>
            <a:r>
              <a:rPr lang="en-US" altLang="en-US" dirty="0" err="1">
                <a:solidFill>
                  <a:schemeClr val="tx1"/>
                </a:solidFill>
                <a:latin typeface="Times New Roman" panose="02020603050405020304" pitchFamily="18" charset="0"/>
                <a:cs typeface="Times New Roman" panose="02020603050405020304" pitchFamily="18" charset="0"/>
              </a:rPr>
              <a:t>toàn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thao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với</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cho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phép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sửa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lỗi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vô</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tình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xóa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nhầm</a:t>
            </a:r>
            <a:r>
              <a:rPr lang="en-US" altLang="en-US" dirty="0">
                <a:solidFill>
                  <a:schemeClr val="tx1"/>
                </a:solidFill>
                <a:latin typeface="Times New Roman" panose="02020603050405020304" pitchFamily="18" charset="0"/>
                <a:cs typeface="Times New Roman" panose="02020603050405020304" pitchFamily="18" charset="0"/>
              </a:rPr>
              <a:t>.</a:t>
            </a:r>
          </a:p>
          <a:p>
            <a:pPr marL="187325" indent="-187325"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187325" lvl="0" indent="-187325"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a:p>
            <a:pPr marL="446088" indent="-320675" eaLnBrk="0" fontAlgn="base" hangingPunct="0">
              <a:spcBef>
                <a:spcPct val="0"/>
              </a:spcBef>
              <a:spcAft>
                <a:spcPct val="0"/>
              </a:spcAft>
              <a:buClrTx/>
              <a:buSzTx/>
              <a:buFont typeface="Wingdings" panose="05000000000000000000" pitchFamily="2" charset="2"/>
              <a:buChar char="Ø"/>
            </a:pPr>
            <a:endParaRPr lang="en-US" altLang="en-US" dirty="0">
              <a:solidFill>
                <a:schemeClr val="tx1"/>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28" name="Google Shape;1338;p34"/>
          <p:cNvSpPr txBox="1">
            <a:spLocks noGrp="1"/>
          </p:cNvSpPr>
          <p:nvPr>
            <p:ph type="title"/>
          </p:nvPr>
        </p:nvSpPr>
        <p:spPr>
          <a:xfrm>
            <a:off x="241240" y="201371"/>
            <a:ext cx="7704000" cy="572700"/>
          </a:xfrm>
          <a:prstGeom prst="rect">
            <a:avLst/>
          </a:prstGeom>
        </p:spPr>
        <p:txBody>
          <a:bodyPr spcFirstLastPara="1" wrap="square" lIns="91425" tIns="91425" rIns="91425" bIns="91425" anchor="t" anchorCtr="0">
            <a:noAutofit/>
          </a:bodyPr>
          <a:lstStyle/>
          <a:p>
            <a:pPr lvl="0"/>
            <a:r>
              <a:rPr lang="en-US" b="1" dirty="0" err="1">
                <a:latin typeface="Segoe UI" panose="020B0502040204020203" pitchFamily="34" charset="0"/>
                <a:cs typeface="Segoe UI" panose="020B0502040204020203" pitchFamily="34" charset="0"/>
              </a:rPr>
              <a:t>Thùng</a:t>
            </a:r>
            <a:r>
              <a:rPr lang="en-US" b="1" dirty="0">
                <a:latin typeface="Segoe UI" panose="020B0502040204020203" pitchFamily="34" charset="0"/>
                <a:cs typeface="Segoe UI" panose="020B0502040204020203" pitchFamily="34" charset="0"/>
              </a:rPr>
              <a:t> </a:t>
            </a:r>
            <a:r>
              <a:rPr lang="en-US" b="1" dirty="0" err="1">
                <a:latin typeface="Segoe UI" panose="020B0502040204020203" pitchFamily="34" charset="0"/>
                <a:cs typeface="Segoe UI" panose="020B0502040204020203" pitchFamily="34" charset="0"/>
              </a:rPr>
              <a:t>rác</a:t>
            </a:r>
            <a:r>
              <a:rPr lang="en-US" b="1" dirty="0">
                <a:latin typeface="Segoe UI" panose="020B0502040204020203" pitchFamily="34" charset="0"/>
                <a:cs typeface="Segoe UI" panose="020B0502040204020203" pitchFamily="34" charset="0"/>
              </a:rPr>
              <a:t> (Recycle Bin)</a:t>
            </a:r>
            <a:endParaRPr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363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250"/>
                                  </p:stCondLst>
                                  <p:childTnLst>
                                    <p:animMotion origin="layout" path="M 9.72222E-7 -2.96296E-6 L 0.04557 0.00016 " pathEditMode="relative" rAng="0" ptsTypes="AA">
                                      <p:cBhvr>
                                        <p:cTn id="9" dur="1000" spd="-100000" fill="hold"/>
                                        <p:tgtEl>
                                          <p:spTgt spid="2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371"/>
                                        </p:tgtEl>
                                        <p:attrNameLst>
                                          <p:attrName>style.visibility</p:attrName>
                                        </p:attrNameLst>
                                      </p:cBhvr>
                                      <p:to>
                                        <p:strVal val="visible"/>
                                      </p:to>
                                    </p:set>
                                    <p:animEffect transition="in" filter="fade">
                                      <p:cBhvr>
                                        <p:cTn id="12" dur="500"/>
                                        <p:tgtEl>
                                          <p:spTgt spid="1371"/>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371"/>
                                        </p:tgtEl>
                                        <p:attrNameLst>
                                          <p:attrName>ppt_x</p:attrName>
                                          <p:attrName>ppt_y</p:attrName>
                                        </p:attrNameLst>
                                      </p:cBhvr>
                                      <p:rCtr x="-2214" y="0"/>
                                    </p:animMotion>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nodeType="withEffect">
                                  <p:stCondLst>
                                    <p:cond delay="0"/>
                                  </p:stCondLst>
                                  <p:childTnLst>
                                    <p:animMotion origin="layout" path="M -4.16667E-6 -3.20988E-6 L 0.00018 0.02006 " pathEditMode="relative" rAng="0" ptsTypes="AA">
                                      <p:cBhvr>
                                        <p:cTn id="19" dur="750" spd="-100000" fill="hold"/>
                                        <p:tgtEl>
                                          <p:spTgt spid="29"/>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1" grpId="0"/>
      <p:bldP spid="1371" grpId="1"/>
      <p:bldP spid="28" grpId="0"/>
      <p:bldP spid="2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28" name="Google Shape;1338;p34"/>
          <p:cNvSpPr txBox="1">
            <a:spLocks noGrp="1"/>
          </p:cNvSpPr>
          <p:nvPr>
            <p:ph type="title"/>
          </p:nvPr>
        </p:nvSpPr>
        <p:spPr>
          <a:xfrm>
            <a:off x="2046831" y="215296"/>
            <a:ext cx="4180787"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pitchFamily="34" charset="0"/>
                <a:cs typeface="Segoe UI" panose="020B0502040204020203" pitchFamily="34" charset="0"/>
              </a:rPr>
              <a:t>Preview &amp; </a:t>
            </a:r>
            <a:r>
              <a:rPr lang="en-US" sz="3200" b="1" dirty="0" err="1">
                <a:latin typeface="Segoe UI" panose="020B0502040204020203" pitchFamily="34" charset="0"/>
                <a:cs typeface="Segoe UI" panose="020B0502040204020203" pitchFamily="34" charset="0"/>
              </a:rPr>
              <a:t>Tìm</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kiếm</a:t>
            </a:r>
            <a:endParaRPr b="1" dirty="0">
              <a:latin typeface="Segoe UI" panose="020B0502040204020203" pitchFamily="34" charset="0"/>
              <a:cs typeface="Segoe UI" panose="020B0502040204020203" pitchFamily="34" charset="0"/>
            </a:endParaRPr>
          </a:p>
        </p:txBody>
      </p:sp>
      <p:sp>
        <p:nvSpPr>
          <p:cNvPr id="7" name="Rectangle 1">
            <a:extLst>
              <a:ext uri="{FF2B5EF4-FFF2-40B4-BE49-F238E27FC236}">
                <a16:creationId xmlns:a16="http://schemas.microsoft.com/office/drawing/2014/main" id="{1095BDF1-5558-57C2-1E53-7F5CABFA2D95}"/>
              </a:ext>
            </a:extLst>
          </p:cNvPr>
          <p:cNvSpPr>
            <a:spLocks noChangeArrowheads="1"/>
          </p:cNvSpPr>
          <p:nvPr/>
        </p:nvSpPr>
        <p:spPr bwMode="auto">
          <a:xfrm>
            <a:off x="366688" y="867984"/>
            <a:ext cx="3662241" cy="372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Preview file</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PDF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mở</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duyệt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Video/Audio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ngay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cửa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sổ</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preview.</a:t>
            </a:r>
          </a:p>
          <a:p>
            <a:pPr marL="2857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Tìm</a:t>
            </a: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kiếm</a:t>
            </a: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lọc</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Tìm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tên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Lọc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video,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tài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Sắp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xếp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lượng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tên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Ý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nghĩa</a:t>
            </a:r>
            <a:r>
              <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Các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xem</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nội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dung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thuận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tiện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gần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giống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trải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nghiệm</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thống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trữ</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đám</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mây</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grpSp>
        <p:nvGrpSpPr>
          <p:cNvPr id="8" name="Google Shape;1278;p32"/>
          <p:cNvGrpSpPr/>
          <p:nvPr/>
        </p:nvGrpSpPr>
        <p:grpSpPr>
          <a:xfrm>
            <a:off x="7083198" y="4121204"/>
            <a:ext cx="951612" cy="950150"/>
            <a:chOff x="422275" y="2508250"/>
            <a:chExt cx="1033462" cy="1031875"/>
          </a:xfrm>
        </p:grpSpPr>
        <p:sp>
          <p:nvSpPr>
            <p:cNvPr id="9"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88FD1DE-CBD5-2028-52C8-66C698D9ED23}"/>
              </a:ext>
            </a:extLst>
          </p:cNvPr>
          <p:cNvPicPr>
            <a:picLocks noChangeAspect="1"/>
          </p:cNvPicPr>
          <p:nvPr/>
        </p:nvPicPr>
        <p:blipFill>
          <a:blip r:embed="rId3"/>
          <a:stretch>
            <a:fillRect/>
          </a:stretch>
        </p:blipFill>
        <p:spPr>
          <a:xfrm>
            <a:off x="4028929" y="1094807"/>
            <a:ext cx="4807478" cy="2675573"/>
          </a:xfrm>
          <a:prstGeom prst="rect">
            <a:avLst/>
          </a:prstGeom>
        </p:spPr>
      </p:pic>
    </p:spTree>
    <p:extLst>
      <p:ext uri="{BB962C8B-B14F-4D97-AF65-F5344CB8AC3E}">
        <p14:creationId xmlns:p14="http://schemas.microsoft.com/office/powerpoint/2010/main" val="215869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250"/>
                                  </p:stCondLst>
                                  <p:childTnLst>
                                    <p:animMotion origin="layout" path="M -5.55556E-7 -8.64198E-7 L 0.04549 0.00031 " pathEditMode="relative" rAng="0" ptsTypes="AA">
                                      <p:cBhvr>
                                        <p:cTn id="9" dur="1000" spd="-100000" fill="hold"/>
                                        <p:tgtEl>
                                          <p:spTgt spid="2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7"/>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9" name="Google Shape;1386;p37"/>
          <p:cNvGrpSpPr/>
          <p:nvPr/>
        </p:nvGrpSpPr>
        <p:grpSpPr>
          <a:xfrm>
            <a:off x="6731304" y="3778282"/>
            <a:ext cx="1804643" cy="1796115"/>
            <a:chOff x="5502275" y="4098925"/>
            <a:chExt cx="1449389" cy="1447800"/>
          </a:xfrm>
        </p:grpSpPr>
        <p:sp>
          <p:nvSpPr>
            <p:cNvPr id="10" name="Google Shape;1387;p37"/>
            <p:cNvSpPr/>
            <p:nvPr/>
          </p:nvSpPr>
          <p:spPr>
            <a:xfrm>
              <a:off x="5502275" y="4098925"/>
              <a:ext cx="1449389" cy="1447800"/>
            </a:xfrm>
            <a:custGeom>
              <a:avLst/>
              <a:gdLst/>
              <a:ahLst/>
              <a:cxnLst/>
              <a:rect l="l" t="t" r="r" b="b"/>
              <a:pathLst>
                <a:path w="859" h="858" extrusionOk="0">
                  <a:moveTo>
                    <a:pt x="430" y="858"/>
                  </a:moveTo>
                  <a:cubicBezTo>
                    <a:pt x="193" y="858"/>
                    <a:pt x="0" y="665"/>
                    <a:pt x="0" y="429"/>
                  </a:cubicBezTo>
                  <a:cubicBezTo>
                    <a:pt x="0" y="192"/>
                    <a:pt x="193" y="0"/>
                    <a:pt x="430" y="0"/>
                  </a:cubicBezTo>
                  <a:cubicBezTo>
                    <a:pt x="666" y="0"/>
                    <a:pt x="859" y="192"/>
                    <a:pt x="859" y="429"/>
                  </a:cubicBezTo>
                  <a:cubicBezTo>
                    <a:pt x="859" y="665"/>
                    <a:pt x="666" y="858"/>
                    <a:pt x="430" y="858"/>
                  </a:cubicBezTo>
                  <a:close/>
                  <a:moveTo>
                    <a:pt x="430" y="10"/>
                  </a:moveTo>
                  <a:cubicBezTo>
                    <a:pt x="199" y="10"/>
                    <a:pt x="11" y="198"/>
                    <a:pt x="11" y="429"/>
                  </a:cubicBezTo>
                  <a:cubicBezTo>
                    <a:pt x="11" y="659"/>
                    <a:pt x="199" y="847"/>
                    <a:pt x="430" y="847"/>
                  </a:cubicBezTo>
                  <a:cubicBezTo>
                    <a:pt x="660" y="847"/>
                    <a:pt x="848" y="659"/>
                    <a:pt x="848" y="429"/>
                  </a:cubicBezTo>
                  <a:cubicBezTo>
                    <a:pt x="848" y="198"/>
                    <a:pt x="660" y="10"/>
                    <a:pt x="430" y="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388;p37"/>
            <p:cNvSpPr/>
            <p:nvPr/>
          </p:nvSpPr>
          <p:spPr>
            <a:xfrm>
              <a:off x="5548313" y="4143375"/>
              <a:ext cx="1357313" cy="1358900"/>
            </a:xfrm>
            <a:custGeom>
              <a:avLst/>
              <a:gdLst/>
              <a:ahLst/>
              <a:cxnLst/>
              <a:rect l="l" t="t" r="r" b="b"/>
              <a:pathLst>
                <a:path w="805" h="805" extrusionOk="0">
                  <a:moveTo>
                    <a:pt x="403" y="805"/>
                  </a:moveTo>
                  <a:cubicBezTo>
                    <a:pt x="180" y="805"/>
                    <a:pt x="0" y="625"/>
                    <a:pt x="0" y="403"/>
                  </a:cubicBezTo>
                  <a:cubicBezTo>
                    <a:pt x="0" y="181"/>
                    <a:pt x="180" y="0"/>
                    <a:pt x="403" y="0"/>
                  </a:cubicBezTo>
                  <a:cubicBezTo>
                    <a:pt x="625" y="0"/>
                    <a:pt x="805" y="181"/>
                    <a:pt x="805" y="403"/>
                  </a:cubicBezTo>
                  <a:cubicBezTo>
                    <a:pt x="805" y="625"/>
                    <a:pt x="625" y="805"/>
                    <a:pt x="403" y="805"/>
                  </a:cubicBezTo>
                  <a:close/>
                  <a:moveTo>
                    <a:pt x="403" y="7"/>
                  </a:moveTo>
                  <a:cubicBezTo>
                    <a:pt x="184" y="7"/>
                    <a:pt x="7" y="185"/>
                    <a:pt x="7" y="403"/>
                  </a:cubicBezTo>
                  <a:cubicBezTo>
                    <a:pt x="7" y="621"/>
                    <a:pt x="184" y="798"/>
                    <a:pt x="403" y="798"/>
                  </a:cubicBezTo>
                  <a:cubicBezTo>
                    <a:pt x="621" y="798"/>
                    <a:pt x="798" y="621"/>
                    <a:pt x="798" y="403"/>
                  </a:cubicBezTo>
                  <a:cubicBezTo>
                    <a:pt x="798" y="185"/>
                    <a:pt x="621" y="7"/>
                    <a:pt x="403" y="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389;p37"/>
            <p:cNvSpPr/>
            <p:nvPr/>
          </p:nvSpPr>
          <p:spPr>
            <a:xfrm>
              <a:off x="5595938" y="4192588"/>
              <a:ext cx="1262063" cy="1262063"/>
            </a:xfrm>
            <a:custGeom>
              <a:avLst/>
              <a:gdLst/>
              <a:ahLst/>
              <a:cxnLst/>
              <a:rect l="l" t="t" r="r" b="b"/>
              <a:pathLst>
                <a:path w="749" h="748" extrusionOk="0">
                  <a:moveTo>
                    <a:pt x="375" y="748"/>
                  </a:moveTo>
                  <a:cubicBezTo>
                    <a:pt x="375" y="748"/>
                    <a:pt x="375" y="748"/>
                    <a:pt x="375" y="748"/>
                  </a:cubicBezTo>
                  <a:cubicBezTo>
                    <a:pt x="372" y="748"/>
                    <a:pt x="369" y="748"/>
                    <a:pt x="366" y="748"/>
                  </a:cubicBezTo>
                  <a:cubicBezTo>
                    <a:pt x="367" y="689"/>
                    <a:pt x="367" y="689"/>
                    <a:pt x="367" y="689"/>
                  </a:cubicBezTo>
                  <a:cubicBezTo>
                    <a:pt x="370" y="689"/>
                    <a:pt x="372" y="689"/>
                    <a:pt x="375" y="689"/>
                  </a:cubicBezTo>
                  <a:lnTo>
                    <a:pt x="375" y="748"/>
                  </a:lnTo>
                  <a:close/>
                  <a:moveTo>
                    <a:pt x="382" y="748"/>
                  </a:moveTo>
                  <a:cubicBezTo>
                    <a:pt x="381" y="689"/>
                    <a:pt x="381" y="689"/>
                    <a:pt x="381" y="689"/>
                  </a:cubicBezTo>
                  <a:cubicBezTo>
                    <a:pt x="383" y="689"/>
                    <a:pt x="386" y="689"/>
                    <a:pt x="388" y="689"/>
                  </a:cubicBezTo>
                  <a:cubicBezTo>
                    <a:pt x="390" y="747"/>
                    <a:pt x="390" y="747"/>
                    <a:pt x="390" y="747"/>
                  </a:cubicBezTo>
                  <a:cubicBezTo>
                    <a:pt x="388" y="747"/>
                    <a:pt x="385" y="748"/>
                    <a:pt x="382" y="748"/>
                  </a:cubicBezTo>
                  <a:close/>
                  <a:moveTo>
                    <a:pt x="359" y="747"/>
                  </a:moveTo>
                  <a:cubicBezTo>
                    <a:pt x="356" y="747"/>
                    <a:pt x="353" y="747"/>
                    <a:pt x="350" y="747"/>
                  </a:cubicBezTo>
                  <a:cubicBezTo>
                    <a:pt x="354" y="689"/>
                    <a:pt x="354" y="689"/>
                    <a:pt x="354" y="689"/>
                  </a:cubicBezTo>
                  <a:cubicBezTo>
                    <a:pt x="356" y="689"/>
                    <a:pt x="359" y="689"/>
                    <a:pt x="361" y="689"/>
                  </a:cubicBezTo>
                  <a:lnTo>
                    <a:pt x="359" y="747"/>
                  </a:lnTo>
                  <a:close/>
                  <a:moveTo>
                    <a:pt x="398" y="747"/>
                  </a:moveTo>
                  <a:cubicBezTo>
                    <a:pt x="394" y="689"/>
                    <a:pt x="394" y="689"/>
                    <a:pt x="394" y="689"/>
                  </a:cubicBezTo>
                  <a:cubicBezTo>
                    <a:pt x="397" y="688"/>
                    <a:pt x="399" y="688"/>
                    <a:pt x="401" y="688"/>
                  </a:cubicBezTo>
                  <a:cubicBezTo>
                    <a:pt x="406" y="746"/>
                    <a:pt x="406" y="746"/>
                    <a:pt x="406" y="746"/>
                  </a:cubicBezTo>
                  <a:cubicBezTo>
                    <a:pt x="403" y="747"/>
                    <a:pt x="401" y="747"/>
                    <a:pt x="398" y="747"/>
                  </a:cubicBezTo>
                  <a:close/>
                  <a:moveTo>
                    <a:pt x="343" y="746"/>
                  </a:moveTo>
                  <a:cubicBezTo>
                    <a:pt x="340" y="746"/>
                    <a:pt x="337" y="746"/>
                    <a:pt x="334" y="746"/>
                  </a:cubicBezTo>
                  <a:cubicBezTo>
                    <a:pt x="341" y="687"/>
                    <a:pt x="341" y="687"/>
                    <a:pt x="341" y="687"/>
                  </a:cubicBezTo>
                  <a:cubicBezTo>
                    <a:pt x="343" y="688"/>
                    <a:pt x="345" y="688"/>
                    <a:pt x="348" y="688"/>
                  </a:cubicBezTo>
                  <a:lnTo>
                    <a:pt x="343" y="746"/>
                  </a:lnTo>
                  <a:close/>
                  <a:moveTo>
                    <a:pt x="414" y="746"/>
                  </a:moveTo>
                  <a:cubicBezTo>
                    <a:pt x="407" y="688"/>
                    <a:pt x="407" y="688"/>
                    <a:pt x="407" y="688"/>
                  </a:cubicBezTo>
                  <a:cubicBezTo>
                    <a:pt x="410" y="687"/>
                    <a:pt x="412" y="687"/>
                    <a:pt x="415" y="687"/>
                  </a:cubicBezTo>
                  <a:cubicBezTo>
                    <a:pt x="422" y="745"/>
                    <a:pt x="422" y="745"/>
                    <a:pt x="422" y="745"/>
                  </a:cubicBezTo>
                  <a:cubicBezTo>
                    <a:pt x="419" y="745"/>
                    <a:pt x="416" y="745"/>
                    <a:pt x="414" y="746"/>
                  </a:cubicBezTo>
                  <a:close/>
                  <a:moveTo>
                    <a:pt x="327" y="745"/>
                  </a:moveTo>
                  <a:cubicBezTo>
                    <a:pt x="324" y="744"/>
                    <a:pt x="321" y="744"/>
                    <a:pt x="319" y="744"/>
                  </a:cubicBezTo>
                  <a:cubicBezTo>
                    <a:pt x="327" y="686"/>
                    <a:pt x="327" y="686"/>
                    <a:pt x="327" y="686"/>
                  </a:cubicBezTo>
                  <a:cubicBezTo>
                    <a:pt x="330" y="686"/>
                    <a:pt x="332" y="686"/>
                    <a:pt x="334" y="687"/>
                  </a:cubicBezTo>
                  <a:lnTo>
                    <a:pt x="327" y="745"/>
                  </a:lnTo>
                  <a:close/>
                  <a:moveTo>
                    <a:pt x="429" y="744"/>
                  </a:moveTo>
                  <a:cubicBezTo>
                    <a:pt x="421" y="686"/>
                    <a:pt x="421" y="686"/>
                    <a:pt x="421" y="686"/>
                  </a:cubicBezTo>
                  <a:cubicBezTo>
                    <a:pt x="423" y="686"/>
                    <a:pt x="426" y="685"/>
                    <a:pt x="428" y="685"/>
                  </a:cubicBezTo>
                  <a:cubicBezTo>
                    <a:pt x="438" y="742"/>
                    <a:pt x="438" y="742"/>
                    <a:pt x="438" y="742"/>
                  </a:cubicBezTo>
                  <a:cubicBezTo>
                    <a:pt x="435" y="743"/>
                    <a:pt x="432" y="743"/>
                    <a:pt x="429" y="744"/>
                  </a:cubicBezTo>
                  <a:close/>
                  <a:moveTo>
                    <a:pt x="311" y="742"/>
                  </a:moveTo>
                  <a:cubicBezTo>
                    <a:pt x="309" y="742"/>
                    <a:pt x="306" y="741"/>
                    <a:pt x="303" y="741"/>
                  </a:cubicBezTo>
                  <a:cubicBezTo>
                    <a:pt x="314" y="683"/>
                    <a:pt x="314" y="683"/>
                    <a:pt x="314" y="683"/>
                  </a:cubicBezTo>
                  <a:cubicBezTo>
                    <a:pt x="316" y="684"/>
                    <a:pt x="319" y="684"/>
                    <a:pt x="321" y="685"/>
                  </a:cubicBezTo>
                  <a:lnTo>
                    <a:pt x="311" y="742"/>
                  </a:lnTo>
                  <a:close/>
                  <a:moveTo>
                    <a:pt x="445" y="741"/>
                  </a:moveTo>
                  <a:cubicBezTo>
                    <a:pt x="434" y="684"/>
                    <a:pt x="434" y="684"/>
                    <a:pt x="434" y="684"/>
                  </a:cubicBezTo>
                  <a:cubicBezTo>
                    <a:pt x="436" y="683"/>
                    <a:pt x="439" y="683"/>
                    <a:pt x="441" y="682"/>
                  </a:cubicBezTo>
                  <a:cubicBezTo>
                    <a:pt x="453" y="739"/>
                    <a:pt x="453" y="739"/>
                    <a:pt x="453" y="739"/>
                  </a:cubicBezTo>
                  <a:cubicBezTo>
                    <a:pt x="451" y="740"/>
                    <a:pt x="448" y="741"/>
                    <a:pt x="445" y="741"/>
                  </a:cubicBezTo>
                  <a:close/>
                  <a:moveTo>
                    <a:pt x="296" y="739"/>
                  </a:moveTo>
                  <a:cubicBezTo>
                    <a:pt x="293" y="739"/>
                    <a:pt x="290" y="738"/>
                    <a:pt x="287" y="737"/>
                  </a:cubicBezTo>
                  <a:cubicBezTo>
                    <a:pt x="301" y="681"/>
                    <a:pt x="301" y="681"/>
                    <a:pt x="301" y="681"/>
                  </a:cubicBezTo>
                  <a:cubicBezTo>
                    <a:pt x="303" y="681"/>
                    <a:pt x="306" y="682"/>
                    <a:pt x="308" y="682"/>
                  </a:cubicBezTo>
                  <a:lnTo>
                    <a:pt x="296" y="739"/>
                  </a:lnTo>
                  <a:close/>
                  <a:moveTo>
                    <a:pt x="460" y="738"/>
                  </a:moveTo>
                  <a:cubicBezTo>
                    <a:pt x="447" y="681"/>
                    <a:pt x="447" y="681"/>
                    <a:pt x="447" y="681"/>
                  </a:cubicBezTo>
                  <a:cubicBezTo>
                    <a:pt x="449" y="680"/>
                    <a:pt x="452" y="680"/>
                    <a:pt x="454" y="679"/>
                  </a:cubicBezTo>
                  <a:cubicBezTo>
                    <a:pt x="469" y="736"/>
                    <a:pt x="469" y="736"/>
                    <a:pt x="469" y="736"/>
                  </a:cubicBezTo>
                  <a:cubicBezTo>
                    <a:pt x="466" y="736"/>
                    <a:pt x="463" y="737"/>
                    <a:pt x="460" y="738"/>
                  </a:cubicBezTo>
                  <a:close/>
                  <a:moveTo>
                    <a:pt x="280" y="736"/>
                  </a:moveTo>
                  <a:cubicBezTo>
                    <a:pt x="278" y="735"/>
                    <a:pt x="275" y="734"/>
                    <a:pt x="272" y="733"/>
                  </a:cubicBezTo>
                  <a:cubicBezTo>
                    <a:pt x="288" y="677"/>
                    <a:pt x="288" y="677"/>
                    <a:pt x="288" y="677"/>
                  </a:cubicBezTo>
                  <a:cubicBezTo>
                    <a:pt x="290" y="678"/>
                    <a:pt x="293" y="679"/>
                    <a:pt x="295" y="679"/>
                  </a:cubicBezTo>
                  <a:lnTo>
                    <a:pt x="280" y="736"/>
                  </a:lnTo>
                  <a:close/>
                  <a:moveTo>
                    <a:pt x="476" y="734"/>
                  </a:moveTo>
                  <a:cubicBezTo>
                    <a:pt x="460" y="678"/>
                    <a:pt x="460" y="678"/>
                    <a:pt x="460" y="678"/>
                  </a:cubicBezTo>
                  <a:cubicBezTo>
                    <a:pt x="462" y="677"/>
                    <a:pt x="465" y="676"/>
                    <a:pt x="467" y="675"/>
                  </a:cubicBezTo>
                  <a:cubicBezTo>
                    <a:pt x="484" y="731"/>
                    <a:pt x="484" y="731"/>
                    <a:pt x="484" y="731"/>
                  </a:cubicBezTo>
                  <a:cubicBezTo>
                    <a:pt x="481" y="732"/>
                    <a:pt x="479" y="733"/>
                    <a:pt x="476" y="734"/>
                  </a:cubicBezTo>
                  <a:close/>
                  <a:moveTo>
                    <a:pt x="265" y="731"/>
                  </a:moveTo>
                  <a:cubicBezTo>
                    <a:pt x="262" y="731"/>
                    <a:pt x="260" y="730"/>
                    <a:pt x="257" y="729"/>
                  </a:cubicBezTo>
                  <a:cubicBezTo>
                    <a:pt x="275" y="673"/>
                    <a:pt x="275" y="673"/>
                    <a:pt x="275" y="673"/>
                  </a:cubicBezTo>
                  <a:cubicBezTo>
                    <a:pt x="278" y="674"/>
                    <a:pt x="280" y="675"/>
                    <a:pt x="282" y="676"/>
                  </a:cubicBezTo>
                  <a:lnTo>
                    <a:pt x="265" y="731"/>
                  </a:lnTo>
                  <a:close/>
                  <a:moveTo>
                    <a:pt x="491" y="729"/>
                  </a:moveTo>
                  <a:cubicBezTo>
                    <a:pt x="473" y="674"/>
                    <a:pt x="473" y="674"/>
                    <a:pt x="473" y="674"/>
                  </a:cubicBezTo>
                  <a:cubicBezTo>
                    <a:pt x="475" y="673"/>
                    <a:pt x="477" y="672"/>
                    <a:pt x="480" y="671"/>
                  </a:cubicBezTo>
                  <a:cubicBezTo>
                    <a:pt x="499" y="726"/>
                    <a:pt x="499" y="726"/>
                    <a:pt x="499" y="726"/>
                  </a:cubicBezTo>
                  <a:cubicBezTo>
                    <a:pt x="496" y="727"/>
                    <a:pt x="494" y="728"/>
                    <a:pt x="491" y="729"/>
                  </a:cubicBezTo>
                  <a:close/>
                  <a:moveTo>
                    <a:pt x="250" y="726"/>
                  </a:moveTo>
                  <a:cubicBezTo>
                    <a:pt x="247" y="725"/>
                    <a:pt x="244" y="724"/>
                    <a:pt x="242" y="723"/>
                  </a:cubicBezTo>
                  <a:cubicBezTo>
                    <a:pt x="263" y="669"/>
                    <a:pt x="263" y="669"/>
                    <a:pt x="263" y="669"/>
                  </a:cubicBezTo>
                  <a:cubicBezTo>
                    <a:pt x="265" y="670"/>
                    <a:pt x="267" y="671"/>
                    <a:pt x="269" y="671"/>
                  </a:cubicBezTo>
                  <a:lnTo>
                    <a:pt x="250" y="726"/>
                  </a:lnTo>
                  <a:close/>
                  <a:moveTo>
                    <a:pt x="506" y="724"/>
                  </a:moveTo>
                  <a:cubicBezTo>
                    <a:pt x="485" y="669"/>
                    <a:pt x="485" y="669"/>
                    <a:pt x="485" y="669"/>
                  </a:cubicBezTo>
                  <a:cubicBezTo>
                    <a:pt x="488" y="668"/>
                    <a:pt x="490" y="667"/>
                    <a:pt x="492" y="667"/>
                  </a:cubicBezTo>
                  <a:cubicBezTo>
                    <a:pt x="514" y="721"/>
                    <a:pt x="514" y="721"/>
                    <a:pt x="514" y="721"/>
                  </a:cubicBezTo>
                  <a:cubicBezTo>
                    <a:pt x="511" y="722"/>
                    <a:pt x="509" y="723"/>
                    <a:pt x="506" y="724"/>
                  </a:cubicBezTo>
                  <a:close/>
                  <a:moveTo>
                    <a:pt x="235" y="721"/>
                  </a:moveTo>
                  <a:cubicBezTo>
                    <a:pt x="232" y="720"/>
                    <a:pt x="230" y="719"/>
                    <a:pt x="227" y="718"/>
                  </a:cubicBezTo>
                  <a:cubicBezTo>
                    <a:pt x="250" y="664"/>
                    <a:pt x="250" y="664"/>
                    <a:pt x="250" y="664"/>
                  </a:cubicBezTo>
                  <a:cubicBezTo>
                    <a:pt x="252" y="665"/>
                    <a:pt x="255" y="666"/>
                    <a:pt x="257" y="667"/>
                  </a:cubicBezTo>
                  <a:lnTo>
                    <a:pt x="235" y="721"/>
                  </a:lnTo>
                  <a:close/>
                  <a:moveTo>
                    <a:pt x="521" y="718"/>
                  </a:moveTo>
                  <a:cubicBezTo>
                    <a:pt x="498" y="664"/>
                    <a:pt x="498" y="664"/>
                    <a:pt x="498" y="664"/>
                  </a:cubicBezTo>
                  <a:cubicBezTo>
                    <a:pt x="500" y="663"/>
                    <a:pt x="502" y="662"/>
                    <a:pt x="504" y="661"/>
                  </a:cubicBezTo>
                  <a:cubicBezTo>
                    <a:pt x="529" y="715"/>
                    <a:pt x="529" y="715"/>
                    <a:pt x="529" y="715"/>
                  </a:cubicBezTo>
                  <a:cubicBezTo>
                    <a:pt x="526" y="716"/>
                    <a:pt x="523" y="717"/>
                    <a:pt x="521" y="718"/>
                  </a:cubicBezTo>
                  <a:close/>
                  <a:moveTo>
                    <a:pt x="220" y="715"/>
                  </a:moveTo>
                  <a:cubicBezTo>
                    <a:pt x="218" y="713"/>
                    <a:pt x="215" y="712"/>
                    <a:pt x="213" y="711"/>
                  </a:cubicBezTo>
                  <a:cubicBezTo>
                    <a:pt x="238" y="658"/>
                    <a:pt x="238" y="658"/>
                    <a:pt x="238" y="658"/>
                  </a:cubicBezTo>
                  <a:cubicBezTo>
                    <a:pt x="240" y="659"/>
                    <a:pt x="242" y="660"/>
                    <a:pt x="245" y="661"/>
                  </a:cubicBezTo>
                  <a:lnTo>
                    <a:pt x="220" y="715"/>
                  </a:lnTo>
                  <a:close/>
                  <a:moveTo>
                    <a:pt x="535" y="712"/>
                  </a:moveTo>
                  <a:cubicBezTo>
                    <a:pt x="510" y="659"/>
                    <a:pt x="510" y="659"/>
                    <a:pt x="510" y="659"/>
                  </a:cubicBezTo>
                  <a:cubicBezTo>
                    <a:pt x="512" y="658"/>
                    <a:pt x="514" y="657"/>
                    <a:pt x="517" y="656"/>
                  </a:cubicBezTo>
                  <a:cubicBezTo>
                    <a:pt x="543" y="708"/>
                    <a:pt x="543" y="708"/>
                    <a:pt x="543" y="708"/>
                  </a:cubicBezTo>
                  <a:cubicBezTo>
                    <a:pt x="540" y="709"/>
                    <a:pt x="538" y="710"/>
                    <a:pt x="535" y="712"/>
                  </a:cubicBezTo>
                  <a:close/>
                  <a:moveTo>
                    <a:pt x="206" y="708"/>
                  </a:moveTo>
                  <a:cubicBezTo>
                    <a:pt x="203" y="706"/>
                    <a:pt x="201" y="705"/>
                    <a:pt x="198" y="704"/>
                  </a:cubicBezTo>
                  <a:cubicBezTo>
                    <a:pt x="226" y="652"/>
                    <a:pt x="226" y="652"/>
                    <a:pt x="226" y="652"/>
                  </a:cubicBezTo>
                  <a:cubicBezTo>
                    <a:pt x="228" y="653"/>
                    <a:pt x="230" y="654"/>
                    <a:pt x="232" y="656"/>
                  </a:cubicBezTo>
                  <a:lnTo>
                    <a:pt x="206" y="708"/>
                  </a:lnTo>
                  <a:close/>
                  <a:moveTo>
                    <a:pt x="549" y="704"/>
                  </a:moveTo>
                  <a:cubicBezTo>
                    <a:pt x="522" y="653"/>
                    <a:pt x="522" y="653"/>
                    <a:pt x="522" y="653"/>
                  </a:cubicBezTo>
                  <a:cubicBezTo>
                    <a:pt x="524" y="652"/>
                    <a:pt x="526" y="650"/>
                    <a:pt x="528" y="649"/>
                  </a:cubicBezTo>
                  <a:cubicBezTo>
                    <a:pt x="557" y="700"/>
                    <a:pt x="557" y="700"/>
                    <a:pt x="557" y="700"/>
                  </a:cubicBezTo>
                  <a:cubicBezTo>
                    <a:pt x="554" y="702"/>
                    <a:pt x="552" y="703"/>
                    <a:pt x="549" y="704"/>
                  </a:cubicBezTo>
                  <a:close/>
                  <a:moveTo>
                    <a:pt x="192" y="700"/>
                  </a:moveTo>
                  <a:cubicBezTo>
                    <a:pt x="189" y="699"/>
                    <a:pt x="187" y="697"/>
                    <a:pt x="184" y="696"/>
                  </a:cubicBezTo>
                  <a:cubicBezTo>
                    <a:pt x="214" y="646"/>
                    <a:pt x="214" y="646"/>
                    <a:pt x="214" y="646"/>
                  </a:cubicBezTo>
                  <a:cubicBezTo>
                    <a:pt x="216" y="647"/>
                    <a:pt x="218" y="648"/>
                    <a:pt x="221" y="649"/>
                  </a:cubicBezTo>
                  <a:lnTo>
                    <a:pt x="192" y="700"/>
                  </a:lnTo>
                  <a:close/>
                  <a:moveTo>
                    <a:pt x="563" y="697"/>
                  </a:moveTo>
                  <a:cubicBezTo>
                    <a:pt x="534" y="646"/>
                    <a:pt x="534" y="646"/>
                    <a:pt x="534" y="646"/>
                  </a:cubicBezTo>
                  <a:cubicBezTo>
                    <a:pt x="536" y="645"/>
                    <a:pt x="538" y="644"/>
                    <a:pt x="540" y="642"/>
                  </a:cubicBezTo>
                  <a:cubicBezTo>
                    <a:pt x="571" y="692"/>
                    <a:pt x="571" y="692"/>
                    <a:pt x="571" y="692"/>
                  </a:cubicBezTo>
                  <a:cubicBezTo>
                    <a:pt x="568" y="694"/>
                    <a:pt x="566" y="695"/>
                    <a:pt x="563" y="697"/>
                  </a:cubicBezTo>
                  <a:close/>
                  <a:moveTo>
                    <a:pt x="178" y="692"/>
                  </a:moveTo>
                  <a:cubicBezTo>
                    <a:pt x="176" y="691"/>
                    <a:pt x="173" y="689"/>
                    <a:pt x="171" y="688"/>
                  </a:cubicBezTo>
                  <a:cubicBezTo>
                    <a:pt x="203" y="638"/>
                    <a:pt x="203" y="638"/>
                    <a:pt x="203" y="638"/>
                  </a:cubicBezTo>
                  <a:cubicBezTo>
                    <a:pt x="205" y="640"/>
                    <a:pt x="207" y="641"/>
                    <a:pt x="209" y="642"/>
                  </a:cubicBezTo>
                  <a:lnTo>
                    <a:pt x="178" y="692"/>
                  </a:lnTo>
                  <a:close/>
                  <a:moveTo>
                    <a:pt x="577" y="688"/>
                  </a:moveTo>
                  <a:cubicBezTo>
                    <a:pt x="545" y="639"/>
                    <a:pt x="545" y="639"/>
                    <a:pt x="545" y="639"/>
                  </a:cubicBezTo>
                  <a:cubicBezTo>
                    <a:pt x="547" y="638"/>
                    <a:pt x="549" y="637"/>
                    <a:pt x="551" y="635"/>
                  </a:cubicBezTo>
                  <a:cubicBezTo>
                    <a:pt x="584" y="684"/>
                    <a:pt x="584" y="684"/>
                    <a:pt x="584" y="684"/>
                  </a:cubicBezTo>
                  <a:cubicBezTo>
                    <a:pt x="581" y="685"/>
                    <a:pt x="579" y="687"/>
                    <a:pt x="577" y="688"/>
                  </a:cubicBezTo>
                  <a:close/>
                  <a:moveTo>
                    <a:pt x="165" y="684"/>
                  </a:moveTo>
                  <a:cubicBezTo>
                    <a:pt x="163" y="682"/>
                    <a:pt x="160" y="680"/>
                    <a:pt x="158" y="679"/>
                  </a:cubicBezTo>
                  <a:cubicBezTo>
                    <a:pt x="192" y="631"/>
                    <a:pt x="192" y="631"/>
                    <a:pt x="192" y="631"/>
                  </a:cubicBezTo>
                  <a:cubicBezTo>
                    <a:pt x="194" y="632"/>
                    <a:pt x="196" y="634"/>
                    <a:pt x="198" y="635"/>
                  </a:cubicBezTo>
                  <a:lnTo>
                    <a:pt x="165" y="684"/>
                  </a:lnTo>
                  <a:close/>
                  <a:moveTo>
                    <a:pt x="590" y="680"/>
                  </a:moveTo>
                  <a:cubicBezTo>
                    <a:pt x="556" y="632"/>
                    <a:pt x="556" y="632"/>
                    <a:pt x="556" y="632"/>
                  </a:cubicBezTo>
                  <a:cubicBezTo>
                    <a:pt x="558" y="630"/>
                    <a:pt x="560" y="629"/>
                    <a:pt x="562" y="628"/>
                  </a:cubicBezTo>
                  <a:cubicBezTo>
                    <a:pt x="597" y="675"/>
                    <a:pt x="597" y="675"/>
                    <a:pt x="597" y="675"/>
                  </a:cubicBezTo>
                  <a:cubicBezTo>
                    <a:pt x="594" y="676"/>
                    <a:pt x="592" y="678"/>
                    <a:pt x="590" y="680"/>
                  </a:cubicBezTo>
                  <a:close/>
                  <a:moveTo>
                    <a:pt x="152" y="674"/>
                  </a:moveTo>
                  <a:cubicBezTo>
                    <a:pt x="150" y="673"/>
                    <a:pt x="147" y="671"/>
                    <a:pt x="145" y="669"/>
                  </a:cubicBezTo>
                  <a:cubicBezTo>
                    <a:pt x="181" y="623"/>
                    <a:pt x="181" y="623"/>
                    <a:pt x="181" y="623"/>
                  </a:cubicBezTo>
                  <a:cubicBezTo>
                    <a:pt x="183" y="624"/>
                    <a:pt x="185" y="626"/>
                    <a:pt x="187" y="627"/>
                  </a:cubicBezTo>
                  <a:lnTo>
                    <a:pt x="152" y="674"/>
                  </a:lnTo>
                  <a:close/>
                  <a:moveTo>
                    <a:pt x="603" y="670"/>
                  </a:moveTo>
                  <a:cubicBezTo>
                    <a:pt x="567" y="624"/>
                    <a:pt x="567" y="624"/>
                    <a:pt x="567" y="624"/>
                  </a:cubicBezTo>
                  <a:cubicBezTo>
                    <a:pt x="569" y="622"/>
                    <a:pt x="571" y="621"/>
                    <a:pt x="573" y="619"/>
                  </a:cubicBezTo>
                  <a:cubicBezTo>
                    <a:pt x="609" y="665"/>
                    <a:pt x="609" y="665"/>
                    <a:pt x="609" y="665"/>
                  </a:cubicBezTo>
                  <a:cubicBezTo>
                    <a:pt x="607" y="667"/>
                    <a:pt x="605" y="668"/>
                    <a:pt x="603" y="670"/>
                  </a:cubicBezTo>
                  <a:close/>
                  <a:moveTo>
                    <a:pt x="139" y="665"/>
                  </a:moveTo>
                  <a:cubicBezTo>
                    <a:pt x="137" y="663"/>
                    <a:pt x="135" y="661"/>
                    <a:pt x="133" y="659"/>
                  </a:cubicBezTo>
                  <a:cubicBezTo>
                    <a:pt x="171" y="614"/>
                    <a:pt x="171" y="614"/>
                    <a:pt x="171" y="614"/>
                  </a:cubicBezTo>
                  <a:cubicBezTo>
                    <a:pt x="172" y="616"/>
                    <a:pt x="174" y="618"/>
                    <a:pt x="176" y="619"/>
                  </a:cubicBezTo>
                  <a:lnTo>
                    <a:pt x="139" y="665"/>
                  </a:lnTo>
                  <a:close/>
                  <a:moveTo>
                    <a:pt x="615" y="660"/>
                  </a:moveTo>
                  <a:cubicBezTo>
                    <a:pt x="577" y="615"/>
                    <a:pt x="577" y="615"/>
                    <a:pt x="577" y="615"/>
                  </a:cubicBezTo>
                  <a:cubicBezTo>
                    <a:pt x="579" y="614"/>
                    <a:pt x="581" y="612"/>
                    <a:pt x="583" y="611"/>
                  </a:cubicBezTo>
                  <a:cubicBezTo>
                    <a:pt x="621" y="655"/>
                    <a:pt x="621" y="655"/>
                    <a:pt x="621" y="655"/>
                  </a:cubicBezTo>
                  <a:cubicBezTo>
                    <a:pt x="619" y="656"/>
                    <a:pt x="617" y="658"/>
                    <a:pt x="615" y="660"/>
                  </a:cubicBezTo>
                  <a:close/>
                  <a:moveTo>
                    <a:pt x="127" y="654"/>
                  </a:moveTo>
                  <a:cubicBezTo>
                    <a:pt x="125" y="652"/>
                    <a:pt x="123" y="651"/>
                    <a:pt x="121" y="649"/>
                  </a:cubicBezTo>
                  <a:cubicBezTo>
                    <a:pt x="161" y="606"/>
                    <a:pt x="161" y="606"/>
                    <a:pt x="161" y="606"/>
                  </a:cubicBezTo>
                  <a:cubicBezTo>
                    <a:pt x="162" y="607"/>
                    <a:pt x="164" y="609"/>
                    <a:pt x="166" y="610"/>
                  </a:cubicBezTo>
                  <a:lnTo>
                    <a:pt x="127" y="654"/>
                  </a:lnTo>
                  <a:close/>
                  <a:moveTo>
                    <a:pt x="627" y="650"/>
                  </a:moveTo>
                  <a:cubicBezTo>
                    <a:pt x="587" y="607"/>
                    <a:pt x="587" y="607"/>
                    <a:pt x="587" y="607"/>
                  </a:cubicBezTo>
                  <a:cubicBezTo>
                    <a:pt x="589" y="605"/>
                    <a:pt x="591" y="603"/>
                    <a:pt x="593" y="602"/>
                  </a:cubicBezTo>
                  <a:cubicBezTo>
                    <a:pt x="633" y="644"/>
                    <a:pt x="633" y="644"/>
                    <a:pt x="633" y="644"/>
                  </a:cubicBezTo>
                  <a:cubicBezTo>
                    <a:pt x="631" y="646"/>
                    <a:pt x="629" y="648"/>
                    <a:pt x="627" y="650"/>
                  </a:cubicBezTo>
                  <a:close/>
                  <a:moveTo>
                    <a:pt x="116" y="644"/>
                  </a:moveTo>
                  <a:cubicBezTo>
                    <a:pt x="114" y="642"/>
                    <a:pt x="111" y="640"/>
                    <a:pt x="109" y="638"/>
                  </a:cubicBezTo>
                  <a:cubicBezTo>
                    <a:pt x="151" y="596"/>
                    <a:pt x="151" y="596"/>
                    <a:pt x="151" y="596"/>
                  </a:cubicBezTo>
                  <a:cubicBezTo>
                    <a:pt x="153" y="598"/>
                    <a:pt x="154" y="600"/>
                    <a:pt x="156" y="601"/>
                  </a:cubicBezTo>
                  <a:lnTo>
                    <a:pt x="116" y="644"/>
                  </a:lnTo>
                  <a:close/>
                  <a:moveTo>
                    <a:pt x="638" y="639"/>
                  </a:moveTo>
                  <a:cubicBezTo>
                    <a:pt x="597" y="597"/>
                    <a:pt x="597" y="597"/>
                    <a:pt x="597" y="597"/>
                  </a:cubicBezTo>
                  <a:cubicBezTo>
                    <a:pt x="599" y="596"/>
                    <a:pt x="601" y="594"/>
                    <a:pt x="602" y="592"/>
                  </a:cubicBezTo>
                  <a:cubicBezTo>
                    <a:pt x="644" y="633"/>
                    <a:pt x="644" y="633"/>
                    <a:pt x="644" y="633"/>
                  </a:cubicBezTo>
                  <a:cubicBezTo>
                    <a:pt x="642" y="635"/>
                    <a:pt x="640" y="637"/>
                    <a:pt x="638" y="639"/>
                  </a:cubicBezTo>
                  <a:close/>
                  <a:moveTo>
                    <a:pt x="104" y="632"/>
                  </a:moveTo>
                  <a:cubicBezTo>
                    <a:pt x="102" y="630"/>
                    <a:pt x="100" y="628"/>
                    <a:pt x="98" y="626"/>
                  </a:cubicBezTo>
                  <a:cubicBezTo>
                    <a:pt x="142" y="587"/>
                    <a:pt x="142" y="587"/>
                    <a:pt x="142" y="587"/>
                  </a:cubicBezTo>
                  <a:cubicBezTo>
                    <a:pt x="143" y="588"/>
                    <a:pt x="145" y="590"/>
                    <a:pt x="147" y="592"/>
                  </a:cubicBezTo>
                  <a:lnTo>
                    <a:pt x="104" y="632"/>
                  </a:lnTo>
                  <a:close/>
                  <a:moveTo>
                    <a:pt x="649" y="627"/>
                  </a:moveTo>
                  <a:cubicBezTo>
                    <a:pt x="606" y="588"/>
                    <a:pt x="606" y="588"/>
                    <a:pt x="606" y="588"/>
                  </a:cubicBezTo>
                  <a:cubicBezTo>
                    <a:pt x="608" y="586"/>
                    <a:pt x="610" y="584"/>
                    <a:pt x="611" y="582"/>
                  </a:cubicBezTo>
                  <a:cubicBezTo>
                    <a:pt x="655" y="621"/>
                    <a:pt x="655" y="621"/>
                    <a:pt x="655" y="621"/>
                  </a:cubicBezTo>
                  <a:cubicBezTo>
                    <a:pt x="653" y="623"/>
                    <a:pt x="651" y="625"/>
                    <a:pt x="649" y="627"/>
                  </a:cubicBezTo>
                  <a:close/>
                  <a:moveTo>
                    <a:pt x="94" y="621"/>
                  </a:moveTo>
                  <a:cubicBezTo>
                    <a:pt x="92" y="619"/>
                    <a:pt x="90" y="616"/>
                    <a:pt x="88" y="614"/>
                  </a:cubicBezTo>
                  <a:cubicBezTo>
                    <a:pt x="133" y="577"/>
                    <a:pt x="133" y="577"/>
                    <a:pt x="133" y="577"/>
                  </a:cubicBezTo>
                  <a:cubicBezTo>
                    <a:pt x="134" y="578"/>
                    <a:pt x="136" y="580"/>
                    <a:pt x="138" y="582"/>
                  </a:cubicBezTo>
                  <a:lnTo>
                    <a:pt x="94" y="621"/>
                  </a:lnTo>
                  <a:close/>
                  <a:moveTo>
                    <a:pt x="660" y="616"/>
                  </a:moveTo>
                  <a:cubicBezTo>
                    <a:pt x="615" y="578"/>
                    <a:pt x="615" y="578"/>
                    <a:pt x="615" y="578"/>
                  </a:cubicBezTo>
                  <a:cubicBezTo>
                    <a:pt x="617" y="576"/>
                    <a:pt x="618" y="574"/>
                    <a:pt x="620" y="572"/>
                  </a:cubicBezTo>
                  <a:cubicBezTo>
                    <a:pt x="665" y="609"/>
                    <a:pt x="665" y="609"/>
                    <a:pt x="665" y="609"/>
                  </a:cubicBezTo>
                  <a:cubicBezTo>
                    <a:pt x="664" y="611"/>
                    <a:pt x="662" y="613"/>
                    <a:pt x="660" y="616"/>
                  </a:cubicBezTo>
                  <a:close/>
                  <a:moveTo>
                    <a:pt x="83" y="609"/>
                  </a:moveTo>
                  <a:cubicBezTo>
                    <a:pt x="82" y="606"/>
                    <a:pt x="80" y="604"/>
                    <a:pt x="78" y="602"/>
                  </a:cubicBezTo>
                  <a:cubicBezTo>
                    <a:pt x="124" y="566"/>
                    <a:pt x="124" y="566"/>
                    <a:pt x="124" y="566"/>
                  </a:cubicBezTo>
                  <a:cubicBezTo>
                    <a:pt x="126" y="568"/>
                    <a:pt x="127" y="570"/>
                    <a:pt x="129" y="572"/>
                  </a:cubicBezTo>
                  <a:lnTo>
                    <a:pt x="83" y="609"/>
                  </a:lnTo>
                  <a:close/>
                  <a:moveTo>
                    <a:pt x="670" y="603"/>
                  </a:moveTo>
                  <a:cubicBezTo>
                    <a:pt x="624" y="567"/>
                    <a:pt x="624" y="567"/>
                    <a:pt x="624" y="567"/>
                  </a:cubicBezTo>
                  <a:cubicBezTo>
                    <a:pt x="625" y="565"/>
                    <a:pt x="627" y="563"/>
                    <a:pt x="628" y="561"/>
                  </a:cubicBezTo>
                  <a:cubicBezTo>
                    <a:pt x="675" y="596"/>
                    <a:pt x="675" y="596"/>
                    <a:pt x="675" y="596"/>
                  </a:cubicBezTo>
                  <a:cubicBezTo>
                    <a:pt x="673" y="599"/>
                    <a:pt x="672" y="601"/>
                    <a:pt x="670" y="603"/>
                  </a:cubicBezTo>
                  <a:close/>
                  <a:moveTo>
                    <a:pt x="74" y="596"/>
                  </a:moveTo>
                  <a:cubicBezTo>
                    <a:pt x="72" y="594"/>
                    <a:pt x="70" y="591"/>
                    <a:pt x="69" y="589"/>
                  </a:cubicBezTo>
                  <a:cubicBezTo>
                    <a:pt x="116" y="555"/>
                    <a:pt x="116" y="555"/>
                    <a:pt x="116" y="555"/>
                  </a:cubicBezTo>
                  <a:cubicBezTo>
                    <a:pt x="118" y="557"/>
                    <a:pt x="119" y="559"/>
                    <a:pt x="121" y="561"/>
                  </a:cubicBezTo>
                  <a:lnTo>
                    <a:pt x="74" y="596"/>
                  </a:lnTo>
                  <a:close/>
                  <a:moveTo>
                    <a:pt x="679" y="590"/>
                  </a:moveTo>
                  <a:cubicBezTo>
                    <a:pt x="632" y="557"/>
                    <a:pt x="632" y="557"/>
                    <a:pt x="632" y="557"/>
                  </a:cubicBezTo>
                  <a:cubicBezTo>
                    <a:pt x="633" y="555"/>
                    <a:pt x="635" y="553"/>
                    <a:pt x="636" y="551"/>
                  </a:cubicBezTo>
                  <a:cubicBezTo>
                    <a:pt x="684" y="583"/>
                    <a:pt x="684" y="583"/>
                    <a:pt x="684" y="583"/>
                  </a:cubicBezTo>
                  <a:cubicBezTo>
                    <a:pt x="683" y="586"/>
                    <a:pt x="681" y="588"/>
                    <a:pt x="679" y="590"/>
                  </a:cubicBezTo>
                  <a:close/>
                  <a:moveTo>
                    <a:pt x="65" y="583"/>
                  </a:moveTo>
                  <a:cubicBezTo>
                    <a:pt x="63" y="581"/>
                    <a:pt x="61" y="578"/>
                    <a:pt x="60" y="576"/>
                  </a:cubicBezTo>
                  <a:cubicBezTo>
                    <a:pt x="109" y="544"/>
                    <a:pt x="109" y="544"/>
                    <a:pt x="109" y="544"/>
                  </a:cubicBezTo>
                  <a:cubicBezTo>
                    <a:pt x="110" y="546"/>
                    <a:pt x="112" y="548"/>
                    <a:pt x="113" y="550"/>
                  </a:cubicBezTo>
                  <a:lnTo>
                    <a:pt x="65" y="583"/>
                  </a:lnTo>
                  <a:close/>
                  <a:moveTo>
                    <a:pt x="688" y="577"/>
                  </a:moveTo>
                  <a:cubicBezTo>
                    <a:pt x="639" y="545"/>
                    <a:pt x="639" y="545"/>
                    <a:pt x="639" y="545"/>
                  </a:cubicBezTo>
                  <a:cubicBezTo>
                    <a:pt x="641" y="543"/>
                    <a:pt x="642" y="541"/>
                    <a:pt x="643" y="539"/>
                  </a:cubicBezTo>
                  <a:cubicBezTo>
                    <a:pt x="693" y="570"/>
                    <a:pt x="693" y="570"/>
                    <a:pt x="693" y="570"/>
                  </a:cubicBezTo>
                  <a:cubicBezTo>
                    <a:pt x="691" y="572"/>
                    <a:pt x="690" y="575"/>
                    <a:pt x="688" y="577"/>
                  </a:cubicBezTo>
                  <a:close/>
                  <a:moveTo>
                    <a:pt x="56" y="570"/>
                  </a:moveTo>
                  <a:cubicBezTo>
                    <a:pt x="54" y="567"/>
                    <a:pt x="53" y="565"/>
                    <a:pt x="52" y="562"/>
                  </a:cubicBezTo>
                  <a:cubicBezTo>
                    <a:pt x="102" y="533"/>
                    <a:pt x="102" y="533"/>
                    <a:pt x="102" y="533"/>
                  </a:cubicBezTo>
                  <a:cubicBezTo>
                    <a:pt x="103" y="535"/>
                    <a:pt x="104" y="537"/>
                    <a:pt x="106" y="539"/>
                  </a:cubicBezTo>
                  <a:lnTo>
                    <a:pt x="56" y="570"/>
                  </a:lnTo>
                  <a:close/>
                  <a:moveTo>
                    <a:pt x="697" y="564"/>
                  </a:moveTo>
                  <a:cubicBezTo>
                    <a:pt x="646" y="534"/>
                    <a:pt x="646" y="534"/>
                    <a:pt x="646" y="534"/>
                  </a:cubicBezTo>
                  <a:cubicBezTo>
                    <a:pt x="648" y="532"/>
                    <a:pt x="649" y="530"/>
                    <a:pt x="650" y="528"/>
                  </a:cubicBezTo>
                  <a:cubicBezTo>
                    <a:pt x="701" y="556"/>
                    <a:pt x="701" y="556"/>
                    <a:pt x="701" y="556"/>
                  </a:cubicBezTo>
                  <a:cubicBezTo>
                    <a:pt x="700" y="559"/>
                    <a:pt x="698" y="561"/>
                    <a:pt x="697" y="564"/>
                  </a:cubicBezTo>
                  <a:close/>
                  <a:moveTo>
                    <a:pt x="48" y="556"/>
                  </a:moveTo>
                  <a:cubicBezTo>
                    <a:pt x="47" y="554"/>
                    <a:pt x="45" y="551"/>
                    <a:pt x="44" y="549"/>
                  </a:cubicBezTo>
                  <a:cubicBezTo>
                    <a:pt x="95" y="521"/>
                    <a:pt x="95" y="521"/>
                    <a:pt x="95" y="521"/>
                  </a:cubicBezTo>
                  <a:cubicBezTo>
                    <a:pt x="97" y="523"/>
                    <a:pt x="98" y="525"/>
                    <a:pt x="99" y="528"/>
                  </a:cubicBezTo>
                  <a:lnTo>
                    <a:pt x="48" y="556"/>
                  </a:lnTo>
                  <a:close/>
                  <a:moveTo>
                    <a:pt x="704" y="550"/>
                  </a:moveTo>
                  <a:cubicBezTo>
                    <a:pt x="653" y="522"/>
                    <a:pt x="653" y="522"/>
                    <a:pt x="653" y="522"/>
                  </a:cubicBezTo>
                  <a:cubicBezTo>
                    <a:pt x="654" y="520"/>
                    <a:pt x="655" y="518"/>
                    <a:pt x="656" y="516"/>
                  </a:cubicBezTo>
                  <a:cubicBezTo>
                    <a:pt x="708" y="542"/>
                    <a:pt x="708" y="542"/>
                    <a:pt x="708" y="542"/>
                  </a:cubicBezTo>
                  <a:cubicBezTo>
                    <a:pt x="707" y="545"/>
                    <a:pt x="706" y="547"/>
                    <a:pt x="704" y="550"/>
                  </a:cubicBezTo>
                  <a:close/>
                  <a:moveTo>
                    <a:pt x="40" y="542"/>
                  </a:moveTo>
                  <a:cubicBezTo>
                    <a:pt x="39" y="540"/>
                    <a:pt x="38" y="537"/>
                    <a:pt x="37" y="534"/>
                  </a:cubicBezTo>
                  <a:cubicBezTo>
                    <a:pt x="89" y="509"/>
                    <a:pt x="89" y="509"/>
                    <a:pt x="89" y="509"/>
                  </a:cubicBezTo>
                  <a:cubicBezTo>
                    <a:pt x="91" y="511"/>
                    <a:pt x="92" y="514"/>
                    <a:pt x="93" y="516"/>
                  </a:cubicBezTo>
                  <a:lnTo>
                    <a:pt x="40" y="542"/>
                  </a:lnTo>
                  <a:close/>
                  <a:moveTo>
                    <a:pt x="712" y="536"/>
                  </a:moveTo>
                  <a:cubicBezTo>
                    <a:pt x="659" y="510"/>
                    <a:pt x="659" y="510"/>
                    <a:pt x="659" y="510"/>
                  </a:cubicBezTo>
                  <a:cubicBezTo>
                    <a:pt x="660" y="508"/>
                    <a:pt x="661" y="506"/>
                    <a:pt x="662" y="504"/>
                  </a:cubicBezTo>
                  <a:cubicBezTo>
                    <a:pt x="715" y="528"/>
                    <a:pt x="715" y="528"/>
                    <a:pt x="715" y="528"/>
                  </a:cubicBezTo>
                  <a:cubicBezTo>
                    <a:pt x="714" y="531"/>
                    <a:pt x="713" y="533"/>
                    <a:pt x="712" y="536"/>
                  </a:cubicBezTo>
                  <a:close/>
                  <a:moveTo>
                    <a:pt x="34" y="528"/>
                  </a:moveTo>
                  <a:cubicBezTo>
                    <a:pt x="32" y="525"/>
                    <a:pt x="31" y="523"/>
                    <a:pt x="30" y="520"/>
                  </a:cubicBezTo>
                  <a:cubicBezTo>
                    <a:pt x="84" y="497"/>
                    <a:pt x="84" y="497"/>
                    <a:pt x="84" y="497"/>
                  </a:cubicBezTo>
                  <a:cubicBezTo>
                    <a:pt x="85" y="499"/>
                    <a:pt x="86" y="502"/>
                    <a:pt x="87" y="504"/>
                  </a:cubicBezTo>
                  <a:lnTo>
                    <a:pt x="34" y="528"/>
                  </a:lnTo>
                  <a:close/>
                  <a:moveTo>
                    <a:pt x="718" y="521"/>
                  </a:moveTo>
                  <a:cubicBezTo>
                    <a:pt x="665" y="498"/>
                    <a:pt x="665" y="498"/>
                    <a:pt x="665" y="498"/>
                  </a:cubicBezTo>
                  <a:cubicBezTo>
                    <a:pt x="666" y="496"/>
                    <a:pt x="666" y="494"/>
                    <a:pt x="667" y="491"/>
                  </a:cubicBezTo>
                  <a:cubicBezTo>
                    <a:pt x="722" y="513"/>
                    <a:pt x="722" y="513"/>
                    <a:pt x="722" y="513"/>
                  </a:cubicBezTo>
                  <a:cubicBezTo>
                    <a:pt x="721" y="516"/>
                    <a:pt x="719" y="519"/>
                    <a:pt x="718" y="521"/>
                  </a:cubicBezTo>
                  <a:close/>
                  <a:moveTo>
                    <a:pt x="27" y="513"/>
                  </a:moveTo>
                  <a:cubicBezTo>
                    <a:pt x="26" y="511"/>
                    <a:pt x="25" y="508"/>
                    <a:pt x="24" y="505"/>
                  </a:cubicBezTo>
                  <a:cubicBezTo>
                    <a:pt x="79" y="485"/>
                    <a:pt x="79" y="485"/>
                    <a:pt x="79" y="485"/>
                  </a:cubicBezTo>
                  <a:cubicBezTo>
                    <a:pt x="80" y="487"/>
                    <a:pt x="81" y="489"/>
                    <a:pt x="82" y="491"/>
                  </a:cubicBezTo>
                  <a:lnTo>
                    <a:pt x="27" y="513"/>
                  </a:lnTo>
                  <a:close/>
                  <a:moveTo>
                    <a:pt x="724" y="506"/>
                  </a:moveTo>
                  <a:cubicBezTo>
                    <a:pt x="670" y="486"/>
                    <a:pt x="670" y="486"/>
                    <a:pt x="670" y="486"/>
                  </a:cubicBezTo>
                  <a:cubicBezTo>
                    <a:pt x="670" y="483"/>
                    <a:pt x="671" y="481"/>
                    <a:pt x="672" y="479"/>
                  </a:cubicBezTo>
                  <a:cubicBezTo>
                    <a:pt x="727" y="498"/>
                    <a:pt x="727" y="498"/>
                    <a:pt x="727" y="498"/>
                  </a:cubicBezTo>
                  <a:cubicBezTo>
                    <a:pt x="726" y="501"/>
                    <a:pt x="725" y="504"/>
                    <a:pt x="724" y="506"/>
                  </a:cubicBezTo>
                  <a:close/>
                  <a:moveTo>
                    <a:pt x="22" y="498"/>
                  </a:moveTo>
                  <a:cubicBezTo>
                    <a:pt x="21" y="496"/>
                    <a:pt x="20" y="493"/>
                    <a:pt x="19" y="490"/>
                  </a:cubicBezTo>
                  <a:cubicBezTo>
                    <a:pt x="75" y="472"/>
                    <a:pt x="75" y="472"/>
                    <a:pt x="75" y="472"/>
                  </a:cubicBezTo>
                  <a:cubicBezTo>
                    <a:pt x="75" y="474"/>
                    <a:pt x="76" y="477"/>
                    <a:pt x="77" y="479"/>
                  </a:cubicBezTo>
                  <a:lnTo>
                    <a:pt x="22" y="498"/>
                  </a:lnTo>
                  <a:close/>
                  <a:moveTo>
                    <a:pt x="730" y="491"/>
                  </a:moveTo>
                  <a:cubicBezTo>
                    <a:pt x="674" y="473"/>
                    <a:pt x="674" y="473"/>
                    <a:pt x="674" y="473"/>
                  </a:cubicBezTo>
                  <a:cubicBezTo>
                    <a:pt x="675" y="471"/>
                    <a:pt x="676" y="468"/>
                    <a:pt x="676" y="466"/>
                  </a:cubicBezTo>
                  <a:cubicBezTo>
                    <a:pt x="732" y="483"/>
                    <a:pt x="732" y="483"/>
                    <a:pt x="732" y="483"/>
                  </a:cubicBezTo>
                  <a:cubicBezTo>
                    <a:pt x="731" y="486"/>
                    <a:pt x="731" y="489"/>
                    <a:pt x="730" y="491"/>
                  </a:cubicBezTo>
                  <a:close/>
                  <a:moveTo>
                    <a:pt x="17" y="483"/>
                  </a:moveTo>
                  <a:cubicBezTo>
                    <a:pt x="16" y="481"/>
                    <a:pt x="15" y="478"/>
                    <a:pt x="14" y="475"/>
                  </a:cubicBezTo>
                  <a:cubicBezTo>
                    <a:pt x="71" y="459"/>
                    <a:pt x="71" y="459"/>
                    <a:pt x="71" y="459"/>
                  </a:cubicBezTo>
                  <a:cubicBezTo>
                    <a:pt x="71" y="462"/>
                    <a:pt x="72" y="464"/>
                    <a:pt x="73" y="466"/>
                  </a:cubicBezTo>
                  <a:lnTo>
                    <a:pt x="17" y="483"/>
                  </a:lnTo>
                  <a:close/>
                  <a:moveTo>
                    <a:pt x="734" y="476"/>
                  </a:moveTo>
                  <a:cubicBezTo>
                    <a:pt x="678" y="460"/>
                    <a:pt x="678" y="460"/>
                    <a:pt x="678" y="460"/>
                  </a:cubicBezTo>
                  <a:cubicBezTo>
                    <a:pt x="679" y="458"/>
                    <a:pt x="679" y="456"/>
                    <a:pt x="680" y="453"/>
                  </a:cubicBezTo>
                  <a:cubicBezTo>
                    <a:pt x="737" y="468"/>
                    <a:pt x="737" y="468"/>
                    <a:pt x="737" y="468"/>
                  </a:cubicBezTo>
                  <a:cubicBezTo>
                    <a:pt x="736" y="471"/>
                    <a:pt x="735" y="473"/>
                    <a:pt x="734" y="476"/>
                  </a:cubicBezTo>
                  <a:close/>
                  <a:moveTo>
                    <a:pt x="12" y="468"/>
                  </a:moveTo>
                  <a:cubicBezTo>
                    <a:pt x="12" y="465"/>
                    <a:pt x="11" y="463"/>
                    <a:pt x="10" y="460"/>
                  </a:cubicBezTo>
                  <a:cubicBezTo>
                    <a:pt x="67" y="446"/>
                    <a:pt x="67" y="446"/>
                    <a:pt x="67" y="446"/>
                  </a:cubicBezTo>
                  <a:cubicBezTo>
                    <a:pt x="68" y="449"/>
                    <a:pt x="68" y="451"/>
                    <a:pt x="69" y="453"/>
                  </a:cubicBezTo>
                  <a:lnTo>
                    <a:pt x="12" y="468"/>
                  </a:lnTo>
                  <a:close/>
                  <a:moveTo>
                    <a:pt x="738" y="461"/>
                  </a:moveTo>
                  <a:cubicBezTo>
                    <a:pt x="681" y="447"/>
                    <a:pt x="681" y="447"/>
                    <a:pt x="681" y="447"/>
                  </a:cubicBezTo>
                  <a:cubicBezTo>
                    <a:pt x="682" y="445"/>
                    <a:pt x="683" y="443"/>
                    <a:pt x="683" y="440"/>
                  </a:cubicBezTo>
                  <a:cubicBezTo>
                    <a:pt x="740" y="452"/>
                    <a:pt x="740" y="452"/>
                    <a:pt x="740" y="452"/>
                  </a:cubicBezTo>
                  <a:cubicBezTo>
                    <a:pt x="740" y="455"/>
                    <a:pt x="739" y="458"/>
                    <a:pt x="738" y="461"/>
                  </a:cubicBezTo>
                  <a:close/>
                  <a:moveTo>
                    <a:pt x="9" y="453"/>
                  </a:moveTo>
                  <a:cubicBezTo>
                    <a:pt x="8" y="450"/>
                    <a:pt x="8" y="447"/>
                    <a:pt x="7" y="444"/>
                  </a:cubicBezTo>
                  <a:cubicBezTo>
                    <a:pt x="65" y="433"/>
                    <a:pt x="65" y="433"/>
                    <a:pt x="65" y="433"/>
                  </a:cubicBezTo>
                  <a:cubicBezTo>
                    <a:pt x="65" y="436"/>
                    <a:pt x="65" y="438"/>
                    <a:pt x="66" y="440"/>
                  </a:cubicBezTo>
                  <a:lnTo>
                    <a:pt x="9" y="453"/>
                  </a:lnTo>
                  <a:close/>
                  <a:moveTo>
                    <a:pt x="742" y="445"/>
                  </a:moveTo>
                  <a:cubicBezTo>
                    <a:pt x="684" y="434"/>
                    <a:pt x="684" y="434"/>
                    <a:pt x="684" y="434"/>
                  </a:cubicBezTo>
                  <a:cubicBezTo>
                    <a:pt x="685" y="432"/>
                    <a:pt x="685" y="429"/>
                    <a:pt x="686" y="427"/>
                  </a:cubicBezTo>
                  <a:cubicBezTo>
                    <a:pt x="743" y="437"/>
                    <a:pt x="743" y="437"/>
                    <a:pt x="743" y="437"/>
                  </a:cubicBezTo>
                  <a:cubicBezTo>
                    <a:pt x="743" y="440"/>
                    <a:pt x="742" y="443"/>
                    <a:pt x="742" y="445"/>
                  </a:cubicBezTo>
                  <a:close/>
                  <a:moveTo>
                    <a:pt x="6" y="437"/>
                  </a:moveTo>
                  <a:cubicBezTo>
                    <a:pt x="5" y="434"/>
                    <a:pt x="5" y="431"/>
                    <a:pt x="4" y="429"/>
                  </a:cubicBezTo>
                  <a:cubicBezTo>
                    <a:pt x="62" y="420"/>
                    <a:pt x="62" y="420"/>
                    <a:pt x="62" y="420"/>
                  </a:cubicBezTo>
                  <a:cubicBezTo>
                    <a:pt x="63" y="422"/>
                    <a:pt x="63" y="425"/>
                    <a:pt x="63" y="427"/>
                  </a:cubicBezTo>
                  <a:lnTo>
                    <a:pt x="6" y="437"/>
                  </a:lnTo>
                  <a:close/>
                  <a:moveTo>
                    <a:pt x="744" y="430"/>
                  </a:moveTo>
                  <a:cubicBezTo>
                    <a:pt x="687" y="421"/>
                    <a:pt x="687" y="421"/>
                    <a:pt x="687" y="421"/>
                  </a:cubicBezTo>
                  <a:cubicBezTo>
                    <a:pt x="687" y="419"/>
                    <a:pt x="687" y="416"/>
                    <a:pt x="688" y="414"/>
                  </a:cubicBezTo>
                  <a:cubicBezTo>
                    <a:pt x="746" y="421"/>
                    <a:pt x="746" y="421"/>
                    <a:pt x="746" y="421"/>
                  </a:cubicBezTo>
                  <a:cubicBezTo>
                    <a:pt x="745" y="424"/>
                    <a:pt x="745" y="427"/>
                    <a:pt x="744" y="430"/>
                  </a:cubicBezTo>
                  <a:close/>
                  <a:moveTo>
                    <a:pt x="3" y="421"/>
                  </a:moveTo>
                  <a:cubicBezTo>
                    <a:pt x="3" y="418"/>
                    <a:pt x="3" y="416"/>
                    <a:pt x="2" y="413"/>
                  </a:cubicBezTo>
                  <a:cubicBezTo>
                    <a:pt x="61" y="407"/>
                    <a:pt x="61" y="407"/>
                    <a:pt x="61" y="407"/>
                  </a:cubicBezTo>
                  <a:cubicBezTo>
                    <a:pt x="61" y="409"/>
                    <a:pt x="61" y="412"/>
                    <a:pt x="61" y="414"/>
                  </a:cubicBezTo>
                  <a:lnTo>
                    <a:pt x="3" y="421"/>
                  </a:lnTo>
                  <a:close/>
                  <a:moveTo>
                    <a:pt x="746" y="414"/>
                  </a:moveTo>
                  <a:cubicBezTo>
                    <a:pt x="688" y="408"/>
                    <a:pt x="688" y="408"/>
                    <a:pt x="688" y="408"/>
                  </a:cubicBezTo>
                  <a:cubicBezTo>
                    <a:pt x="689" y="405"/>
                    <a:pt x="689" y="403"/>
                    <a:pt x="689" y="400"/>
                  </a:cubicBezTo>
                  <a:cubicBezTo>
                    <a:pt x="747" y="405"/>
                    <a:pt x="747" y="405"/>
                    <a:pt x="747" y="405"/>
                  </a:cubicBezTo>
                  <a:cubicBezTo>
                    <a:pt x="747" y="408"/>
                    <a:pt x="747" y="411"/>
                    <a:pt x="746" y="414"/>
                  </a:cubicBezTo>
                  <a:close/>
                  <a:moveTo>
                    <a:pt x="2" y="406"/>
                  </a:moveTo>
                  <a:cubicBezTo>
                    <a:pt x="2" y="403"/>
                    <a:pt x="1" y="400"/>
                    <a:pt x="1" y="397"/>
                  </a:cubicBezTo>
                  <a:cubicBezTo>
                    <a:pt x="60" y="393"/>
                    <a:pt x="60" y="393"/>
                    <a:pt x="60" y="393"/>
                  </a:cubicBezTo>
                  <a:cubicBezTo>
                    <a:pt x="60" y="396"/>
                    <a:pt x="60" y="398"/>
                    <a:pt x="60" y="401"/>
                  </a:cubicBezTo>
                  <a:lnTo>
                    <a:pt x="2" y="406"/>
                  </a:lnTo>
                  <a:close/>
                  <a:moveTo>
                    <a:pt x="748" y="398"/>
                  </a:moveTo>
                  <a:cubicBezTo>
                    <a:pt x="689" y="394"/>
                    <a:pt x="689" y="394"/>
                    <a:pt x="689" y="394"/>
                  </a:cubicBezTo>
                  <a:cubicBezTo>
                    <a:pt x="690" y="392"/>
                    <a:pt x="690" y="390"/>
                    <a:pt x="690" y="387"/>
                  </a:cubicBezTo>
                  <a:cubicBezTo>
                    <a:pt x="748" y="390"/>
                    <a:pt x="748" y="390"/>
                    <a:pt x="748" y="390"/>
                  </a:cubicBezTo>
                  <a:cubicBezTo>
                    <a:pt x="748" y="392"/>
                    <a:pt x="748" y="395"/>
                    <a:pt x="748" y="398"/>
                  </a:cubicBezTo>
                  <a:close/>
                  <a:moveTo>
                    <a:pt x="1" y="390"/>
                  </a:moveTo>
                  <a:cubicBezTo>
                    <a:pt x="1" y="387"/>
                    <a:pt x="1" y="384"/>
                    <a:pt x="1" y="381"/>
                  </a:cubicBezTo>
                  <a:cubicBezTo>
                    <a:pt x="59" y="380"/>
                    <a:pt x="59" y="380"/>
                    <a:pt x="59" y="380"/>
                  </a:cubicBezTo>
                  <a:cubicBezTo>
                    <a:pt x="59" y="382"/>
                    <a:pt x="59" y="385"/>
                    <a:pt x="59" y="387"/>
                  </a:cubicBezTo>
                  <a:lnTo>
                    <a:pt x="1" y="390"/>
                  </a:lnTo>
                  <a:close/>
                  <a:moveTo>
                    <a:pt x="748" y="382"/>
                  </a:moveTo>
                  <a:cubicBezTo>
                    <a:pt x="690" y="381"/>
                    <a:pt x="690" y="381"/>
                    <a:pt x="690" y="381"/>
                  </a:cubicBezTo>
                  <a:cubicBezTo>
                    <a:pt x="690" y="379"/>
                    <a:pt x="690" y="376"/>
                    <a:pt x="690" y="374"/>
                  </a:cubicBezTo>
                  <a:cubicBezTo>
                    <a:pt x="690" y="373"/>
                    <a:pt x="690" y="373"/>
                    <a:pt x="690" y="373"/>
                  </a:cubicBezTo>
                  <a:cubicBezTo>
                    <a:pt x="749" y="373"/>
                    <a:pt x="749" y="373"/>
                    <a:pt x="749" y="373"/>
                  </a:cubicBezTo>
                  <a:cubicBezTo>
                    <a:pt x="749" y="374"/>
                    <a:pt x="749" y="374"/>
                    <a:pt x="749" y="374"/>
                  </a:cubicBezTo>
                  <a:cubicBezTo>
                    <a:pt x="749" y="377"/>
                    <a:pt x="749" y="379"/>
                    <a:pt x="748" y="382"/>
                  </a:cubicBezTo>
                  <a:close/>
                  <a:moveTo>
                    <a:pt x="59" y="374"/>
                  </a:moveTo>
                  <a:cubicBezTo>
                    <a:pt x="42" y="374"/>
                    <a:pt x="42" y="374"/>
                    <a:pt x="42" y="374"/>
                  </a:cubicBezTo>
                  <a:cubicBezTo>
                    <a:pt x="0" y="374"/>
                    <a:pt x="0" y="374"/>
                    <a:pt x="0" y="374"/>
                  </a:cubicBezTo>
                  <a:cubicBezTo>
                    <a:pt x="0" y="374"/>
                    <a:pt x="0" y="374"/>
                    <a:pt x="0" y="374"/>
                  </a:cubicBezTo>
                  <a:cubicBezTo>
                    <a:pt x="0" y="371"/>
                    <a:pt x="0" y="368"/>
                    <a:pt x="1" y="365"/>
                  </a:cubicBezTo>
                  <a:cubicBezTo>
                    <a:pt x="59" y="367"/>
                    <a:pt x="59" y="367"/>
                    <a:pt x="59" y="367"/>
                  </a:cubicBezTo>
                  <a:cubicBezTo>
                    <a:pt x="59" y="369"/>
                    <a:pt x="59" y="371"/>
                    <a:pt x="59" y="374"/>
                  </a:cubicBezTo>
                  <a:close/>
                  <a:moveTo>
                    <a:pt x="690" y="367"/>
                  </a:moveTo>
                  <a:cubicBezTo>
                    <a:pt x="690" y="365"/>
                    <a:pt x="690" y="362"/>
                    <a:pt x="690" y="360"/>
                  </a:cubicBezTo>
                  <a:cubicBezTo>
                    <a:pt x="748" y="357"/>
                    <a:pt x="748" y="357"/>
                    <a:pt x="748" y="357"/>
                  </a:cubicBezTo>
                  <a:cubicBezTo>
                    <a:pt x="748" y="360"/>
                    <a:pt x="748" y="363"/>
                    <a:pt x="748" y="366"/>
                  </a:cubicBezTo>
                  <a:lnTo>
                    <a:pt x="690" y="367"/>
                  </a:lnTo>
                  <a:close/>
                  <a:moveTo>
                    <a:pt x="59" y="360"/>
                  </a:moveTo>
                  <a:cubicBezTo>
                    <a:pt x="1" y="358"/>
                    <a:pt x="1" y="358"/>
                    <a:pt x="1" y="358"/>
                  </a:cubicBezTo>
                  <a:cubicBezTo>
                    <a:pt x="1" y="355"/>
                    <a:pt x="1" y="352"/>
                    <a:pt x="1" y="349"/>
                  </a:cubicBezTo>
                  <a:cubicBezTo>
                    <a:pt x="60" y="353"/>
                    <a:pt x="60" y="353"/>
                    <a:pt x="60" y="353"/>
                  </a:cubicBezTo>
                  <a:cubicBezTo>
                    <a:pt x="59" y="356"/>
                    <a:pt x="59" y="358"/>
                    <a:pt x="59" y="360"/>
                  </a:cubicBezTo>
                  <a:close/>
                  <a:moveTo>
                    <a:pt x="689" y="354"/>
                  </a:moveTo>
                  <a:cubicBezTo>
                    <a:pt x="689" y="351"/>
                    <a:pt x="689" y="349"/>
                    <a:pt x="689" y="346"/>
                  </a:cubicBezTo>
                  <a:cubicBezTo>
                    <a:pt x="747" y="342"/>
                    <a:pt x="747" y="342"/>
                    <a:pt x="747" y="342"/>
                  </a:cubicBezTo>
                  <a:cubicBezTo>
                    <a:pt x="747" y="344"/>
                    <a:pt x="748" y="347"/>
                    <a:pt x="748" y="350"/>
                  </a:cubicBezTo>
                  <a:lnTo>
                    <a:pt x="689" y="354"/>
                  </a:lnTo>
                  <a:close/>
                  <a:moveTo>
                    <a:pt x="60" y="347"/>
                  </a:moveTo>
                  <a:cubicBezTo>
                    <a:pt x="2" y="342"/>
                    <a:pt x="2" y="342"/>
                    <a:pt x="2" y="342"/>
                  </a:cubicBezTo>
                  <a:cubicBezTo>
                    <a:pt x="2" y="339"/>
                    <a:pt x="2" y="336"/>
                    <a:pt x="3" y="334"/>
                  </a:cubicBezTo>
                  <a:cubicBezTo>
                    <a:pt x="61" y="340"/>
                    <a:pt x="61" y="340"/>
                    <a:pt x="61" y="340"/>
                  </a:cubicBezTo>
                  <a:cubicBezTo>
                    <a:pt x="60" y="342"/>
                    <a:pt x="60" y="345"/>
                    <a:pt x="60" y="347"/>
                  </a:cubicBezTo>
                  <a:close/>
                  <a:moveTo>
                    <a:pt x="688" y="340"/>
                  </a:moveTo>
                  <a:cubicBezTo>
                    <a:pt x="688" y="338"/>
                    <a:pt x="688" y="336"/>
                    <a:pt x="688" y="333"/>
                  </a:cubicBezTo>
                  <a:cubicBezTo>
                    <a:pt x="746" y="326"/>
                    <a:pt x="746" y="326"/>
                    <a:pt x="746" y="326"/>
                  </a:cubicBezTo>
                  <a:cubicBezTo>
                    <a:pt x="746" y="329"/>
                    <a:pt x="746" y="331"/>
                    <a:pt x="747" y="334"/>
                  </a:cubicBezTo>
                  <a:lnTo>
                    <a:pt x="688" y="340"/>
                  </a:lnTo>
                  <a:close/>
                  <a:moveTo>
                    <a:pt x="61" y="334"/>
                  </a:moveTo>
                  <a:cubicBezTo>
                    <a:pt x="3" y="326"/>
                    <a:pt x="3" y="326"/>
                    <a:pt x="3" y="326"/>
                  </a:cubicBezTo>
                  <a:cubicBezTo>
                    <a:pt x="4" y="324"/>
                    <a:pt x="4" y="321"/>
                    <a:pt x="5" y="318"/>
                  </a:cubicBezTo>
                  <a:cubicBezTo>
                    <a:pt x="62" y="327"/>
                    <a:pt x="62" y="327"/>
                    <a:pt x="62" y="327"/>
                  </a:cubicBezTo>
                  <a:cubicBezTo>
                    <a:pt x="62" y="329"/>
                    <a:pt x="62" y="331"/>
                    <a:pt x="61" y="334"/>
                  </a:cubicBezTo>
                  <a:close/>
                  <a:moveTo>
                    <a:pt x="687" y="327"/>
                  </a:moveTo>
                  <a:cubicBezTo>
                    <a:pt x="686" y="325"/>
                    <a:pt x="686" y="322"/>
                    <a:pt x="686" y="320"/>
                  </a:cubicBezTo>
                  <a:cubicBezTo>
                    <a:pt x="743" y="310"/>
                    <a:pt x="743" y="310"/>
                    <a:pt x="743" y="310"/>
                  </a:cubicBezTo>
                  <a:cubicBezTo>
                    <a:pt x="744" y="313"/>
                    <a:pt x="744" y="316"/>
                    <a:pt x="745" y="319"/>
                  </a:cubicBezTo>
                  <a:lnTo>
                    <a:pt x="687" y="327"/>
                  </a:lnTo>
                  <a:close/>
                  <a:moveTo>
                    <a:pt x="63" y="320"/>
                  </a:moveTo>
                  <a:cubicBezTo>
                    <a:pt x="6" y="311"/>
                    <a:pt x="6" y="311"/>
                    <a:pt x="6" y="311"/>
                  </a:cubicBezTo>
                  <a:cubicBezTo>
                    <a:pt x="6" y="308"/>
                    <a:pt x="7" y="305"/>
                    <a:pt x="7" y="302"/>
                  </a:cubicBezTo>
                  <a:cubicBezTo>
                    <a:pt x="65" y="313"/>
                    <a:pt x="65" y="313"/>
                    <a:pt x="65" y="313"/>
                  </a:cubicBezTo>
                  <a:cubicBezTo>
                    <a:pt x="64" y="316"/>
                    <a:pt x="64" y="318"/>
                    <a:pt x="63" y="320"/>
                  </a:cubicBezTo>
                  <a:close/>
                  <a:moveTo>
                    <a:pt x="684" y="314"/>
                  </a:moveTo>
                  <a:cubicBezTo>
                    <a:pt x="684" y="312"/>
                    <a:pt x="683" y="309"/>
                    <a:pt x="683" y="307"/>
                  </a:cubicBezTo>
                  <a:cubicBezTo>
                    <a:pt x="740" y="294"/>
                    <a:pt x="740" y="294"/>
                    <a:pt x="740" y="294"/>
                  </a:cubicBezTo>
                  <a:cubicBezTo>
                    <a:pt x="741" y="297"/>
                    <a:pt x="741" y="300"/>
                    <a:pt x="742" y="303"/>
                  </a:cubicBezTo>
                  <a:lnTo>
                    <a:pt x="684" y="314"/>
                  </a:lnTo>
                  <a:close/>
                  <a:moveTo>
                    <a:pt x="66" y="307"/>
                  </a:moveTo>
                  <a:cubicBezTo>
                    <a:pt x="9" y="295"/>
                    <a:pt x="9" y="295"/>
                    <a:pt x="9" y="295"/>
                  </a:cubicBezTo>
                  <a:cubicBezTo>
                    <a:pt x="9" y="292"/>
                    <a:pt x="10" y="289"/>
                    <a:pt x="11" y="287"/>
                  </a:cubicBezTo>
                  <a:cubicBezTo>
                    <a:pt x="68" y="300"/>
                    <a:pt x="68" y="300"/>
                    <a:pt x="68" y="300"/>
                  </a:cubicBezTo>
                  <a:cubicBezTo>
                    <a:pt x="67" y="303"/>
                    <a:pt x="66" y="305"/>
                    <a:pt x="66" y="307"/>
                  </a:cubicBezTo>
                  <a:close/>
                  <a:moveTo>
                    <a:pt x="682" y="301"/>
                  </a:moveTo>
                  <a:cubicBezTo>
                    <a:pt x="681" y="298"/>
                    <a:pt x="680" y="296"/>
                    <a:pt x="680" y="294"/>
                  </a:cubicBezTo>
                  <a:cubicBezTo>
                    <a:pt x="736" y="279"/>
                    <a:pt x="736" y="279"/>
                    <a:pt x="736" y="279"/>
                  </a:cubicBezTo>
                  <a:cubicBezTo>
                    <a:pt x="737" y="282"/>
                    <a:pt x="738" y="285"/>
                    <a:pt x="739" y="287"/>
                  </a:cubicBezTo>
                  <a:lnTo>
                    <a:pt x="682" y="301"/>
                  </a:lnTo>
                  <a:close/>
                  <a:moveTo>
                    <a:pt x="69" y="294"/>
                  </a:moveTo>
                  <a:cubicBezTo>
                    <a:pt x="12" y="280"/>
                    <a:pt x="12" y="280"/>
                    <a:pt x="12" y="280"/>
                  </a:cubicBezTo>
                  <a:cubicBezTo>
                    <a:pt x="13" y="277"/>
                    <a:pt x="14" y="274"/>
                    <a:pt x="15" y="271"/>
                  </a:cubicBezTo>
                  <a:cubicBezTo>
                    <a:pt x="71" y="287"/>
                    <a:pt x="71" y="287"/>
                    <a:pt x="71" y="287"/>
                  </a:cubicBezTo>
                  <a:cubicBezTo>
                    <a:pt x="70" y="290"/>
                    <a:pt x="70" y="292"/>
                    <a:pt x="69" y="294"/>
                  </a:cubicBezTo>
                  <a:close/>
                  <a:moveTo>
                    <a:pt x="678" y="288"/>
                  </a:moveTo>
                  <a:cubicBezTo>
                    <a:pt x="678" y="286"/>
                    <a:pt x="677" y="283"/>
                    <a:pt x="676" y="281"/>
                  </a:cubicBezTo>
                  <a:cubicBezTo>
                    <a:pt x="732" y="264"/>
                    <a:pt x="732" y="264"/>
                    <a:pt x="732" y="264"/>
                  </a:cubicBezTo>
                  <a:cubicBezTo>
                    <a:pt x="733" y="266"/>
                    <a:pt x="734" y="269"/>
                    <a:pt x="735" y="272"/>
                  </a:cubicBezTo>
                  <a:lnTo>
                    <a:pt x="678" y="288"/>
                  </a:lnTo>
                  <a:close/>
                  <a:moveTo>
                    <a:pt x="73" y="281"/>
                  </a:moveTo>
                  <a:cubicBezTo>
                    <a:pt x="17" y="264"/>
                    <a:pt x="17" y="264"/>
                    <a:pt x="17" y="264"/>
                  </a:cubicBezTo>
                  <a:cubicBezTo>
                    <a:pt x="18" y="262"/>
                    <a:pt x="18" y="259"/>
                    <a:pt x="19" y="256"/>
                  </a:cubicBezTo>
                  <a:cubicBezTo>
                    <a:pt x="75" y="274"/>
                    <a:pt x="75" y="274"/>
                    <a:pt x="75" y="274"/>
                  </a:cubicBezTo>
                  <a:cubicBezTo>
                    <a:pt x="74" y="277"/>
                    <a:pt x="73" y="279"/>
                    <a:pt x="73" y="281"/>
                  </a:cubicBezTo>
                  <a:close/>
                  <a:moveTo>
                    <a:pt x="674" y="275"/>
                  </a:moveTo>
                  <a:cubicBezTo>
                    <a:pt x="674" y="273"/>
                    <a:pt x="673" y="270"/>
                    <a:pt x="672" y="268"/>
                  </a:cubicBezTo>
                  <a:cubicBezTo>
                    <a:pt x="727" y="249"/>
                    <a:pt x="727" y="249"/>
                    <a:pt x="727" y="249"/>
                  </a:cubicBezTo>
                  <a:cubicBezTo>
                    <a:pt x="728" y="251"/>
                    <a:pt x="729" y="254"/>
                    <a:pt x="730" y="257"/>
                  </a:cubicBezTo>
                  <a:lnTo>
                    <a:pt x="674" y="275"/>
                  </a:lnTo>
                  <a:close/>
                  <a:moveTo>
                    <a:pt x="77" y="269"/>
                  </a:moveTo>
                  <a:cubicBezTo>
                    <a:pt x="22" y="249"/>
                    <a:pt x="22" y="249"/>
                    <a:pt x="22" y="249"/>
                  </a:cubicBezTo>
                  <a:cubicBezTo>
                    <a:pt x="23" y="246"/>
                    <a:pt x="24" y="244"/>
                    <a:pt x="25" y="241"/>
                  </a:cubicBezTo>
                  <a:cubicBezTo>
                    <a:pt x="79" y="262"/>
                    <a:pt x="79" y="262"/>
                    <a:pt x="79" y="262"/>
                  </a:cubicBezTo>
                  <a:cubicBezTo>
                    <a:pt x="78" y="264"/>
                    <a:pt x="78" y="266"/>
                    <a:pt x="77" y="269"/>
                  </a:cubicBezTo>
                  <a:close/>
                  <a:moveTo>
                    <a:pt x="670" y="262"/>
                  </a:moveTo>
                  <a:cubicBezTo>
                    <a:pt x="669" y="260"/>
                    <a:pt x="668" y="258"/>
                    <a:pt x="667" y="256"/>
                  </a:cubicBezTo>
                  <a:cubicBezTo>
                    <a:pt x="722" y="234"/>
                    <a:pt x="722" y="234"/>
                    <a:pt x="722" y="234"/>
                  </a:cubicBezTo>
                  <a:cubicBezTo>
                    <a:pt x="723" y="236"/>
                    <a:pt x="724" y="239"/>
                    <a:pt x="725" y="242"/>
                  </a:cubicBezTo>
                  <a:lnTo>
                    <a:pt x="670" y="262"/>
                  </a:lnTo>
                  <a:close/>
                  <a:moveTo>
                    <a:pt x="82" y="256"/>
                  </a:moveTo>
                  <a:cubicBezTo>
                    <a:pt x="27" y="234"/>
                    <a:pt x="27" y="234"/>
                    <a:pt x="27" y="234"/>
                  </a:cubicBezTo>
                  <a:cubicBezTo>
                    <a:pt x="28" y="232"/>
                    <a:pt x="29" y="229"/>
                    <a:pt x="31" y="226"/>
                  </a:cubicBezTo>
                  <a:cubicBezTo>
                    <a:pt x="84" y="249"/>
                    <a:pt x="84" y="249"/>
                    <a:pt x="84" y="249"/>
                  </a:cubicBezTo>
                  <a:cubicBezTo>
                    <a:pt x="83" y="252"/>
                    <a:pt x="82" y="254"/>
                    <a:pt x="82" y="256"/>
                  </a:cubicBezTo>
                  <a:close/>
                  <a:moveTo>
                    <a:pt x="665" y="250"/>
                  </a:moveTo>
                  <a:cubicBezTo>
                    <a:pt x="664" y="248"/>
                    <a:pt x="663" y="246"/>
                    <a:pt x="662" y="243"/>
                  </a:cubicBezTo>
                  <a:cubicBezTo>
                    <a:pt x="715" y="219"/>
                    <a:pt x="715" y="219"/>
                    <a:pt x="715" y="219"/>
                  </a:cubicBezTo>
                  <a:cubicBezTo>
                    <a:pt x="716" y="222"/>
                    <a:pt x="718" y="224"/>
                    <a:pt x="719" y="227"/>
                  </a:cubicBezTo>
                  <a:lnTo>
                    <a:pt x="665" y="250"/>
                  </a:lnTo>
                  <a:close/>
                  <a:moveTo>
                    <a:pt x="87" y="244"/>
                  </a:moveTo>
                  <a:cubicBezTo>
                    <a:pt x="34" y="220"/>
                    <a:pt x="34" y="220"/>
                    <a:pt x="34" y="220"/>
                  </a:cubicBezTo>
                  <a:cubicBezTo>
                    <a:pt x="35" y="217"/>
                    <a:pt x="36" y="214"/>
                    <a:pt x="37" y="212"/>
                  </a:cubicBezTo>
                  <a:cubicBezTo>
                    <a:pt x="90" y="237"/>
                    <a:pt x="90" y="237"/>
                    <a:pt x="90" y="237"/>
                  </a:cubicBezTo>
                  <a:cubicBezTo>
                    <a:pt x="89" y="239"/>
                    <a:pt x="88" y="242"/>
                    <a:pt x="87" y="244"/>
                  </a:cubicBezTo>
                  <a:close/>
                  <a:moveTo>
                    <a:pt x="659" y="238"/>
                  </a:moveTo>
                  <a:cubicBezTo>
                    <a:pt x="658" y="236"/>
                    <a:pt x="657" y="234"/>
                    <a:pt x="656" y="231"/>
                  </a:cubicBezTo>
                  <a:cubicBezTo>
                    <a:pt x="708" y="205"/>
                    <a:pt x="708" y="205"/>
                    <a:pt x="708" y="205"/>
                  </a:cubicBezTo>
                  <a:cubicBezTo>
                    <a:pt x="710" y="208"/>
                    <a:pt x="711" y="210"/>
                    <a:pt x="712" y="213"/>
                  </a:cubicBezTo>
                  <a:lnTo>
                    <a:pt x="659" y="238"/>
                  </a:lnTo>
                  <a:close/>
                  <a:moveTo>
                    <a:pt x="93" y="232"/>
                  </a:moveTo>
                  <a:cubicBezTo>
                    <a:pt x="40" y="205"/>
                    <a:pt x="40" y="205"/>
                    <a:pt x="40" y="205"/>
                  </a:cubicBezTo>
                  <a:cubicBezTo>
                    <a:pt x="42" y="203"/>
                    <a:pt x="43" y="200"/>
                    <a:pt x="44" y="198"/>
                  </a:cubicBezTo>
                  <a:cubicBezTo>
                    <a:pt x="96" y="225"/>
                    <a:pt x="96" y="225"/>
                    <a:pt x="96" y="225"/>
                  </a:cubicBezTo>
                  <a:cubicBezTo>
                    <a:pt x="95" y="227"/>
                    <a:pt x="94" y="229"/>
                    <a:pt x="93" y="232"/>
                  </a:cubicBezTo>
                  <a:close/>
                  <a:moveTo>
                    <a:pt x="653" y="226"/>
                  </a:moveTo>
                  <a:cubicBezTo>
                    <a:pt x="652" y="224"/>
                    <a:pt x="651" y="222"/>
                    <a:pt x="650" y="220"/>
                  </a:cubicBezTo>
                  <a:cubicBezTo>
                    <a:pt x="701" y="191"/>
                    <a:pt x="701" y="191"/>
                    <a:pt x="701" y="191"/>
                  </a:cubicBezTo>
                  <a:cubicBezTo>
                    <a:pt x="702" y="193"/>
                    <a:pt x="704" y="196"/>
                    <a:pt x="705" y="199"/>
                  </a:cubicBezTo>
                  <a:lnTo>
                    <a:pt x="653" y="226"/>
                  </a:lnTo>
                  <a:close/>
                  <a:moveTo>
                    <a:pt x="99" y="220"/>
                  </a:moveTo>
                  <a:cubicBezTo>
                    <a:pt x="48" y="191"/>
                    <a:pt x="48" y="191"/>
                    <a:pt x="48" y="191"/>
                  </a:cubicBezTo>
                  <a:cubicBezTo>
                    <a:pt x="49" y="189"/>
                    <a:pt x="51" y="186"/>
                    <a:pt x="52" y="184"/>
                  </a:cubicBezTo>
                  <a:cubicBezTo>
                    <a:pt x="103" y="213"/>
                    <a:pt x="103" y="213"/>
                    <a:pt x="103" y="213"/>
                  </a:cubicBezTo>
                  <a:cubicBezTo>
                    <a:pt x="101" y="216"/>
                    <a:pt x="100" y="218"/>
                    <a:pt x="99" y="220"/>
                  </a:cubicBezTo>
                  <a:close/>
                  <a:moveTo>
                    <a:pt x="647" y="214"/>
                  </a:moveTo>
                  <a:cubicBezTo>
                    <a:pt x="646" y="212"/>
                    <a:pt x="644" y="210"/>
                    <a:pt x="643" y="208"/>
                  </a:cubicBezTo>
                  <a:cubicBezTo>
                    <a:pt x="693" y="177"/>
                    <a:pt x="693" y="177"/>
                    <a:pt x="693" y="177"/>
                  </a:cubicBezTo>
                  <a:cubicBezTo>
                    <a:pt x="694" y="180"/>
                    <a:pt x="696" y="182"/>
                    <a:pt x="697" y="185"/>
                  </a:cubicBezTo>
                  <a:lnTo>
                    <a:pt x="647" y="214"/>
                  </a:lnTo>
                  <a:close/>
                  <a:moveTo>
                    <a:pt x="106" y="208"/>
                  </a:moveTo>
                  <a:cubicBezTo>
                    <a:pt x="56" y="178"/>
                    <a:pt x="56" y="178"/>
                    <a:pt x="56" y="178"/>
                  </a:cubicBezTo>
                  <a:cubicBezTo>
                    <a:pt x="57" y="175"/>
                    <a:pt x="59" y="173"/>
                    <a:pt x="61" y="170"/>
                  </a:cubicBezTo>
                  <a:cubicBezTo>
                    <a:pt x="110" y="202"/>
                    <a:pt x="110" y="202"/>
                    <a:pt x="110" y="202"/>
                  </a:cubicBezTo>
                  <a:cubicBezTo>
                    <a:pt x="108" y="204"/>
                    <a:pt x="107" y="206"/>
                    <a:pt x="106" y="208"/>
                  </a:cubicBezTo>
                  <a:close/>
                  <a:moveTo>
                    <a:pt x="640" y="203"/>
                  </a:moveTo>
                  <a:cubicBezTo>
                    <a:pt x="639" y="201"/>
                    <a:pt x="637" y="199"/>
                    <a:pt x="636" y="197"/>
                  </a:cubicBezTo>
                  <a:cubicBezTo>
                    <a:pt x="684" y="164"/>
                    <a:pt x="684" y="164"/>
                    <a:pt x="684" y="164"/>
                  </a:cubicBezTo>
                  <a:cubicBezTo>
                    <a:pt x="686" y="166"/>
                    <a:pt x="688" y="169"/>
                    <a:pt x="689" y="171"/>
                  </a:cubicBezTo>
                  <a:lnTo>
                    <a:pt x="640" y="203"/>
                  </a:lnTo>
                  <a:close/>
                  <a:moveTo>
                    <a:pt x="113" y="197"/>
                  </a:moveTo>
                  <a:cubicBezTo>
                    <a:pt x="65" y="164"/>
                    <a:pt x="65" y="164"/>
                    <a:pt x="65" y="164"/>
                  </a:cubicBezTo>
                  <a:cubicBezTo>
                    <a:pt x="66" y="162"/>
                    <a:pt x="68" y="159"/>
                    <a:pt x="70" y="157"/>
                  </a:cubicBezTo>
                  <a:cubicBezTo>
                    <a:pt x="117" y="191"/>
                    <a:pt x="117" y="191"/>
                    <a:pt x="117" y="191"/>
                  </a:cubicBezTo>
                  <a:cubicBezTo>
                    <a:pt x="116" y="193"/>
                    <a:pt x="114" y="195"/>
                    <a:pt x="113" y="197"/>
                  </a:cubicBezTo>
                  <a:close/>
                  <a:moveTo>
                    <a:pt x="632" y="192"/>
                  </a:moveTo>
                  <a:cubicBezTo>
                    <a:pt x="631" y="190"/>
                    <a:pt x="630" y="188"/>
                    <a:pt x="628" y="186"/>
                  </a:cubicBezTo>
                  <a:cubicBezTo>
                    <a:pt x="675" y="151"/>
                    <a:pt x="675" y="151"/>
                    <a:pt x="675" y="151"/>
                  </a:cubicBezTo>
                  <a:cubicBezTo>
                    <a:pt x="677" y="153"/>
                    <a:pt x="679" y="156"/>
                    <a:pt x="680" y="158"/>
                  </a:cubicBezTo>
                  <a:lnTo>
                    <a:pt x="632" y="192"/>
                  </a:lnTo>
                  <a:close/>
                  <a:moveTo>
                    <a:pt x="121" y="186"/>
                  </a:moveTo>
                  <a:cubicBezTo>
                    <a:pt x="74" y="151"/>
                    <a:pt x="74" y="151"/>
                    <a:pt x="74" y="151"/>
                  </a:cubicBezTo>
                  <a:cubicBezTo>
                    <a:pt x="75" y="149"/>
                    <a:pt x="77" y="147"/>
                    <a:pt x="79" y="144"/>
                  </a:cubicBezTo>
                  <a:cubicBezTo>
                    <a:pt x="125" y="180"/>
                    <a:pt x="125" y="180"/>
                    <a:pt x="125" y="180"/>
                  </a:cubicBezTo>
                  <a:cubicBezTo>
                    <a:pt x="124" y="182"/>
                    <a:pt x="122" y="184"/>
                    <a:pt x="121" y="186"/>
                  </a:cubicBezTo>
                  <a:close/>
                  <a:moveTo>
                    <a:pt x="624" y="181"/>
                  </a:moveTo>
                  <a:cubicBezTo>
                    <a:pt x="623" y="179"/>
                    <a:pt x="622" y="177"/>
                    <a:pt x="620" y="175"/>
                  </a:cubicBezTo>
                  <a:cubicBezTo>
                    <a:pt x="665" y="139"/>
                    <a:pt x="665" y="139"/>
                    <a:pt x="665" y="139"/>
                  </a:cubicBezTo>
                  <a:cubicBezTo>
                    <a:pt x="667" y="141"/>
                    <a:pt x="669" y="143"/>
                    <a:pt x="671" y="145"/>
                  </a:cubicBezTo>
                  <a:lnTo>
                    <a:pt x="624" y="181"/>
                  </a:lnTo>
                  <a:close/>
                  <a:moveTo>
                    <a:pt x="129" y="175"/>
                  </a:moveTo>
                  <a:cubicBezTo>
                    <a:pt x="83" y="139"/>
                    <a:pt x="83" y="139"/>
                    <a:pt x="83" y="139"/>
                  </a:cubicBezTo>
                  <a:cubicBezTo>
                    <a:pt x="85" y="136"/>
                    <a:pt x="87" y="134"/>
                    <a:pt x="89" y="132"/>
                  </a:cubicBezTo>
                  <a:cubicBezTo>
                    <a:pt x="134" y="170"/>
                    <a:pt x="134" y="170"/>
                    <a:pt x="134" y="170"/>
                  </a:cubicBezTo>
                  <a:cubicBezTo>
                    <a:pt x="132" y="172"/>
                    <a:pt x="130" y="174"/>
                    <a:pt x="129" y="175"/>
                  </a:cubicBezTo>
                  <a:close/>
                  <a:moveTo>
                    <a:pt x="616" y="171"/>
                  </a:moveTo>
                  <a:cubicBezTo>
                    <a:pt x="615" y="169"/>
                    <a:pt x="613" y="167"/>
                    <a:pt x="611" y="165"/>
                  </a:cubicBezTo>
                  <a:cubicBezTo>
                    <a:pt x="655" y="126"/>
                    <a:pt x="655" y="126"/>
                    <a:pt x="655" y="126"/>
                  </a:cubicBezTo>
                  <a:cubicBezTo>
                    <a:pt x="657" y="129"/>
                    <a:pt x="659" y="131"/>
                    <a:pt x="661" y="133"/>
                  </a:cubicBezTo>
                  <a:lnTo>
                    <a:pt x="616" y="171"/>
                  </a:lnTo>
                  <a:close/>
                  <a:moveTo>
                    <a:pt x="138" y="165"/>
                  </a:moveTo>
                  <a:cubicBezTo>
                    <a:pt x="94" y="127"/>
                    <a:pt x="94" y="127"/>
                    <a:pt x="94" y="127"/>
                  </a:cubicBezTo>
                  <a:cubicBezTo>
                    <a:pt x="96" y="124"/>
                    <a:pt x="98" y="122"/>
                    <a:pt x="100" y="120"/>
                  </a:cubicBezTo>
                  <a:cubicBezTo>
                    <a:pt x="142" y="160"/>
                    <a:pt x="142" y="160"/>
                    <a:pt x="142" y="160"/>
                  </a:cubicBezTo>
                  <a:cubicBezTo>
                    <a:pt x="141" y="162"/>
                    <a:pt x="139" y="163"/>
                    <a:pt x="138" y="165"/>
                  </a:cubicBezTo>
                  <a:close/>
                  <a:moveTo>
                    <a:pt x="607" y="161"/>
                  </a:moveTo>
                  <a:cubicBezTo>
                    <a:pt x="606" y="159"/>
                    <a:pt x="604" y="157"/>
                    <a:pt x="602" y="155"/>
                  </a:cubicBezTo>
                  <a:cubicBezTo>
                    <a:pt x="644" y="115"/>
                    <a:pt x="644" y="115"/>
                    <a:pt x="644" y="115"/>
                  </a:cubicBezTo>
                  <a:cubicBezTo>
                    <a:pt x="646" y="117"/>
                    <a:pt x="648" y="119"/>
                    <a:pt x="650" y="121"/>
                  </a:cubicBezTo>
                  <a:lnTo>
                    <a:pt x="607" y="161"/>
                  </a:lnTo>
                  <a:close/>
                  <a:moveTo>
                    <a:pt x="147" y="155"/>
                  </a:moveTo>
                  <a:cubicBezTo>
                    <a:pt x="104" y="115"/>
                    <a:pt x="104" y="115"/>
                    <a:pt x="104" y="115"/>
                  </a:cubicBezTo>
                  <a:cubicBezTo>
                    <a:pt x="106" y="113"/>
                    <a:pt x="108" y="111"/>
                    <a:pt x="111" y="109"/>
                  </a:cubicBezTo>
                  <a:cubicBezTo>
                    <a:pt x="152" y="150"/>
                    <a:pt x="152" y="150"/>
                    <a:pt x="152" y="150"/>
                  </a:cubicBezTo>
                  <a:cubicBezTo>
                    <a:pt x="150" y="152"/>
                    <a:pt x="148" y="154"/>
                    <a:pt x="147" y="155"/>
                  </a:cubicBezTo>
                  <a:close/>
                  <a:moveTo>
                    <a:pt x="598" y="151"/>
                  </a:moveTo>
                  <a:cubicBezTo>
                    <a:pt x="596" y="149"/>
                    <a:pt x="595" y="147"/>
                    <a:pt x="593" y="146"/>
                  </a:cubicBezTo>
                  <a:cubicBezTo>
                    <a:pt x="633" y="104"/>
                    <a:pt x="633" y="104"/>
                    <a:pt x="633" y="104"/>
                  </a:cubicBezTo>
                  <a:cubicBezTo>
                    <a:pt x="635" y="106"/>
                    <a:pt x="637" y="108"/>
                    <a:pt x="639" y="110"/>
                  </a:cubicBezTo>
                  <a:lnTo>
                    <a:pt x="598" y="151"/>
                  </a:lnTo>
                  <a:close/>
                  <a:moveTo>
                    <a:pt x="156" y="146"/>
                  </a:moveTo>
                  <a:cubicBezTo>
                    <a:pt x="116" y="104"/>
                    <a:pt x="116" y="104"/>
                    <a:pt x="116" y="104"/>
                  </a:cubicBezTo>
                  <a:cubicBezTo>
                    <a:pt x="118" y="102"/>
                    <a:pt x="120" y="100"/>
                    <a:pt x="122" y="98"/>
                  </a:cubicBezTo>
                  <a:cubicBezTo>
                    <a:pt x="161" y="141"/>
                    <a:pt x="161" y="141"/>
                    <a:pt x="161" y="141"/>
                  </a:cubicBezTo>
                  <a:cubicBezTo>
                    <a:pt x="160" y="142"/>
                    <a:pt x="158" y="144"/>
                    <a:pt x="156" y="146"/>
                  </a:cubicBezTo>
                  <a:close/>
                  <a:moveTo>
                    <a:pt x="588" y="142"/>
                  </a:moveTo>
                  <a:cubicBezTo>
                    <a:pt x="587" y="140"/>
                    <a:pt x="585" y="138"/>
                    <a:pt x="583" y="137"/>
                  </a:cubicBezTo>
                  <a:cubicBezTo>
                    <a:pt x="622" y="93"/>
                    <a:pt x="622" y="93"/>
                    <a:pt x="622" y="93"/>
                  </a:cubicBezTo>
                  <a:cubicBezTo>
                    <a:pt x="624" y="95"/>
                    <a:pt x="626" y="97"/>
                    <a:pt x="628" y="99"/>
                  </a:cubicBezTo>
                  <a:lnTo>
                    <a:pt x="588" y="142"/>
                  </a:lnTo>
                  <a:close/>
                  <a:moveTo>
                    <a:pt x="166" y="137"/>
                  </a:moveTo>
                  <a:cubicBezTo>
                    <a:pt x="127" y="93"/>
                    <a:pt x="127" y="93"/>
                    <a:pt x="127" y="93"/>
                  </a:cubicBezTo>
                  <a:cubicBezTo>
                    <a:pt x="130" y="91"/>
                    <a:pt x="132" y="89"/>
                    <a:pt x="134" y="87"/>
                  </a:cubicBezTo>
                  <a:cubicBezTo>
                    <a:pt x="172" y="132"/>
                    <a:pt x="172" y="132"/>
                    <a:pt x="172" y="132"/>
                  </a:cubicBezTo>
                  <a:cubicBezTo>
                    <a:pt x="170" y="134"/>
                    <a:pt x="168" y="135"/>
                    <a:pt x="166" y="137"/>
                  </a:cubicBezTo>
                  <a:close/>
                  <a:moveTo>
                    <a:pt x="578" y="133"/>
                  </a:moveTo>
                  <a:cubicBezTo>
                    <a:pt x="576" y="131"/>
                    <a:pt x="575" y="130"/>
                    <a:pt x="573" y="128"/>
                  </a:cubicBezTo>
                  <a:cubicBezTo>
                    <a:pt x="609" y="83"/>
                    <a:pt x="609" y="83"/>
                    <a:pt x="609" y="83"/>
                  </a:cubicBezTo>
                  <a:cubicBezTo>
                    <a:pt x="612" y="84"/>
                    <a:pt x="614" y="86"/>
                    <a:pt x="616" y="88"/>
                  </a:cubicBezTo>
                  <a:lnTo>
                    <a:pt x="578" y="133"/>
                  </a:lnTo>
                  <a:close/>
                  <a:moveTo>
                    <a:pt x="176" y="128"/>
                  </a:moveTo>
                  <a:cubicBezTo>
                    <a:pt x="139" y="83"/>
                    <a:pt x="139" y="83"/>
                    <a:pt x="139" y="83"/>
                  </a:cubicBezTo>
                  <a:cubicBezTo>
                    <a:pt x="142" y="81"/>
                    <a:pt x="144" y="79"/>
                    <a:pt x="146" y="77"/>
                  </a:cubicBezTo>
                  <a:cubicBezTo>
                    <a:pt x="182" y="124"/>
                    <a:pt x="182" y="124"/>
                    <a:pt x="182" y="124"/>
                  </a:cubicBezTo>
                  <a:cubicBezTo>
                    <a:pt x="180" y="125"/>
                    <a:pt x="178" y="127"/>
                    <a:pt x="176" y="128"/>
                  </a:cubicBezTo>
                  <a:close/>
                  <a:moveTo>
                    <a:pt x="568" y="124"/>
                  </a:moveTo>
                  <a:cubicBezTo>
                    <a:pt x="566" y="123"/>
                    <a:pt x="564" y="121"/>
                    <a:pt x="562" y="120"/>
                  </a:cubicBezTo>
                  <a:cubicBezTo>
                    <a:pt x="597" y="73"/>
                    <a:pt x="597" y="73"/>
                    <a:pt x="597" y="73"/>
                  </a:cubicBezTo>
                  <a:cubicBezTo>
                    <a:pt x="599" y="75"/>
                    <a:pt x="601" y="76"/>
                    <a:pt x="604" y="78"/>
                  </a:cubicBezTo>
                  <a:lnTo>
                    <a:pt x="568" y="124"/>
                  </a:lnTo>
                  <a:close/>
                  <a:moveTo>
                    <a:pt x="187" y="120"/>
                  </a:moveTo>
                  <a:cubicBezTo>
                    <a:pt x="152" y="73"/>
                    <a:pt x="152" y="73"/>
                    <a:pt x="152" y="73"/>
                  </a:cubicBezTo>
                  <a:cubicBezTo>
                    <a:pt x="154" y="71"/>
                    <a:pt x="157" y="70"/>
                    <a:pt x="159" y="68"/>
                  </a:cubicBezTo>
                  <a:cubicBezTo>
                    <a:pt x="193" y="116"/>
                    <a:pt x="193" y="116"/>
                    <a:pt x="193" y="116"/>
                  </a:cubicBezTo>
                  <a:cubicBezTo>
                    <a:pt x="191" y="117"/>
                    <a:pt x="189" y="118"/>
                    <a:pt x="187" y="120"/>
                  </a:cubicBezTo>
                  <a:close/>
                  <a:moveTo>
                    <a:pt x="557" y="116"/>
                  </a:moveTo>
                  <a:cubicBezTo>
                    <a:pt x="555" y="115"/>
                    <a:pt x="553" y="113"/>
                    <a:pt x="551" y="112"/>
                  </a:cubicBezTo>
                  <a:cubicBezTo>
                    <a:pt x="584" y="64"/>
                    <a:pt x="584" y="64"/>
                    <a:pt x="584" y="64"/>
                  </a:cubicBezTo>
                  <a:cubicBezTo>
                    <a:pt x="586" y="65"/>
                    <a:pt x="589" y="67"/>
                    <a:pt x="591" y="69"/>
                  </a:cubicBezTo>
                  <a:lnTo>
                    <a:pt x="557" y="116"/>
                  </a:lnTo>
                  <a:close/>
                  <a:moveTo>
                    <a:pt x="198" y="112"/>
                  </a:moveTo>
                  <a:cubicBezTo>
                    <a:pt x="165" y="64"/>
                    <a:pt x="165" y="64"/>
                    <a:pt x="165" y="64"/>
                  </a:cubicBezTo>
                  <a:cubicBezTo>
                    <a:pt x="167" y="62"/>
                    <a:pt x="170" y="61"/>
                    <a:pt x="172" y="59"/>
                  </a:cubicBezTo>
                  <a:cubicBezTo>
                    <a:pt x="204" y="108"/>
                    <a:pt x="204" y="108"/>
                    <a:pt x="204" y="108"/>
                  </a:cubicBezTo>
                  <a:cubicBezTo>
                    <a:pt x="202" y="109"/>
                    <a:pt x="200" y="111"/>
                    <a:pt x="198" y="112"/>
                  </a:cubicBezTo>
                  <a:close/>
                  <a:moveTo>
                    <a:pt x="546" y="109"/>
                  </a:moveTo>
                  <a:cubicBezTo>
                    <a:pt x="544" y="107"/>
                    <a:pt x="542" y="106"/>
                    <a:pt x="540" y="105"/>
                  </a:cubicBezTo>
                  <a:cubicBezTo>
                    <a:pt x="571" y="55"/>
                    <a:pt x="571" y="55"/>
                    <a:pt x="571" y="55"/>
                  </a:cubicBezTo>
                  <a:cubicBezTo>
                    <a:pt x="573" y="57"/>
                    <a:pt x="575" y="58"/>
                    <a:pt x="578" y="60"/>
                  </a:cubicBezTo>
                  <a:lnTo>
                    <a:pt x="546" y="109"/>
                  </a:lnTo>
                  <a:close/>
                  <a:moveTo>
                    <a:pt x="209" y="105"/>
                  </a:moveTo>
                  <a:cubicBezTo>
                    <a:pt x="178" y="55"/>
                    <a:pt x="178" y="55"/>
                    <a:pt x="178" y="55"/>
                  </a:cubicBezTo>
                  <a:cubicBezTo>
                    <a:pt x="181" y="54"/>
                    <a:pt x="183" y="52"/>
                    <a:pt x="186" y="51"/>
                  </a:cubicBezTo>
                  <a:cubicBezTo>
                    <a:pt x="215" y="101"/>
                    <a:pt x="215" y="101"/>
                    <a:pt x="215" y="101"/>
                  </a:cubicBezTo>
                  <a:cubicBezTo>
                    <a:pt x="213" y="102"/>
                    <a:pt x="211" y="104"/>
                    <a:pt x="209" y="105"/>
                  </a:cubicBezTo>
                  <a:close/>
                  <a:moveTo>
                    <a:pt x="535" y="102"/>
                  </a:moveTo>
                  <a:cubicBezTo>
                    <a:pt x="533" y="100"/>
                    <a:pt x="530" y="99"/>
                    <a:pt x="528" y="98"/>
                  </a:cubicBezTo>
                  <a:cubicBezTo>
                    <a:pt x="557" y="47"/>
                    <a:pt x="557" y="47"/>
                    <a:pt x="557" y="47"/>
                  </a:cubicBezTo>
                  <a:cubicBezTo>
                    <a:pt x="559" y="48"/>
                    <a:pt x="562" y="50"/>
                    <a:pt x="564" y="51"/>
                  </a:cubicBezTo>
                  <a:lnTo>
                    <a:pt x="535" y="102"/>
                  </a:lnTo>
                  <a:close/>
                  <a:moveTo>
                    <a:pt x="220" y="98"/>
                  </a:moveTo>
                  <a:cubicBezTo>
                    <a:pt x="192" y="47"/>
                    <a:pt x="192" y="47"/>
                    <a:pt x="192" y="47"/>
                  </a:cubicBezTo>
                  <a:cubicBezTo>
                    <a:pt x="194" y="46"/>
                    <a:pt x="197" y="44"/>
                    <a:pt x="199" y="43"/>
                  </a:cubicBezTo>
                  <a:cubicBezTo>
                    <a:pt x="227" y="95"/>
                    <a:pt x="227" y="95"/>
                    <a:pt x="227" y="95"/>
                  </a:cubicBezTo>
                  <a:cubicBezTo>
                    <a:pt x="225" y="96"/>
                    <a:pt x="223" y="97"/>
                    <a:pt x="220" y="98"/>
                  </a:cubicBezTo>
                  <a:close/>
                  <a:moveTo>
                    <a:pt x="523" y="95"/>
                  </a:moveTo>
                  <a:cubicBezTo>
                    <a:pt x="521" y="94"/>
                    <a:pt x="519" y="93"/>
                    <a:pt x="516" y="92"/>
                  </a:cubicBezTo>
                  <a:cubicBezTo>
                    <a:pt x="543" y="40"/>
                    <a:pt x="543" y="40"/>
                    <a:pt x="543" y="40"/>
                  </a:cubicBezTo>
                  <a:cubicBezTo>
                    <a:pt x="545" y="41"/>
                    <a:pt x="548" y="42"/>
                    <a:pt x="550" y="44"/>
                  </a:cubicBezTo>
                  <a:lnTo>
                    <a:pt x="523" y="95"/>
                  </a:lnTo>
                  <a:close/>
                  <a:moveTo>
                    <a:pt x="232" y="92"/>
                  </a:moveTo>
                  <a:cubicBezTo>
                    <a:pt x="206" y="40"/>
                    <a:pt x="206" y="40"/>
                    <a:pt x="206" y="40"/>
                  </a:cubicBezTo>
                  <a:cubicBezTo>
                    <a:pt x="208" y="38"/>
                    <a:pt x="211" y="37"/>
                    <a:pt x="214" y="36"/>
                  </a:cubicBezTo>
                  <a:cubicBezTo>
                    <a:pt x="239" y="89"/>
                    <a:pt x="239" y="89"/>
                    <a:pt x="239" y="89"/>
                  </a:cubicBezTo>
                  <a:cubicBezTo>
                    <a:pt x="237" y="90"/>
                    <a:pt x="234" y="91"/>
                    <a:pt x="232" y="92"/>
                  </a:cubicBezTo>
                  <a:close/>
                  <a:moveTo>
                    <a:pt x="511" y="89"/>
                  </a:moveTo>
                  <a:cubicBezTo>
                    <a:pt x="509" y="88"/>
                    <a:pt x="507" y="87"/>
                    <a:pt x="504" y="86"/>
                  </a:cubicBezTo>
                  <a:cubicBezTo>
                    <a:pt x="528" y="33"/>
                    <a:pt x="528" y="33"/>
                    <a:pt x="528" y="33"/>
                  </a:cubicBezTo>
                  <a:cubicBezTo>
                    <a:pt x="531" y="34"/>
                    <a:pt x="534" y="35"/>
                    <a:pt x="536" y="36"/>
                  </a:cubicBezTo>
                  <a:lnTo>
                    <a:pt x="511" y="89"/>
                  </a:lnTo>
                  <a:close/>
                  <a:moveTo>
                    <a:pt x="244" y="86"/>
                  </a:moveTo>
                  <a:cubicBezTo>
                    <a:pt x="220" y="33"/>
                    <a:pt x="220" y="33"/>
                    <a:pt x="220" y="33"/>
                  </a:cubicBezTo>
                  <a:cubicBezTo>
                    <a:pt x="223" y="32"/>
                    <a:pt x="225" y="31"/>
                    <a:pt x="228" y="29"/>
                  </a:cubicBezTo>
                  <a:cubicBezTo>
                    <a:pt x="251" y="83"/>
                    <a:pt x="251" y="83"/>
                    <a:pt x="251" y="83"/>
                  </a:cubicBezTo>
                  <a:cubicBezTo>
                    <a:pt x="249" y="84"/>
                    <a:pt x="247" y="85"/>
                    <a:pt x="244" y="86"/>
                  </a:cubicBezTo>
                  <a:close/>
                  <a:moveTo>
                    <a:pt x="499" y="83"/>
                  </a:moveTo>
                  <a:cubicBezTo>
                    <a:pt x="496" y="83"/>
                    <a:pt x="494" y="82"/>
                    <a:pt x="492" y="81"/>
                  </a:cubicBezTo>
                  <a:cubicBezTo>
                    <a:pt x="514" y="26"/>
                    <a:pt x="514" y="26"/>
                    <a:pt x="514" y="26"/>
                  </a:cubicBezTo>
                  <a:cubicBezTo>
                    <a:pt x="516" y="27"/>
                    <a:pt x="519" y="29"/>
                    <a:pt x="522" y="30"/>
                  </a:cubicBezTo>
                  <a:lnTo>
                    <a:pt x="499" y="83"/>
                  </a:lnTo>
                  <a:close/>
                  <a:moveTo>
                    <a:pt x="257" y="81"/>
                  </a:moveTo>
                  <a:cubicBezTo>
                    <a:pt x="235" y="27"/>
                    <a:pt x="235" y="27"/>
                    <a:pt x="235" y="27"/>
                  </a:cubicBezTo>
                  <a:cubicBezTo>
                    <a:pt x="237" y="26"/>
                    <a:pt x="240" y="24"/>
                    <a:pt x="243" y="23"/>
                  </a:cubicBezTo>
                  <a:cubicBezTo>
                    <a:pt x="263" y="78"/>
                    <a:pt x="263" y="78"/>
                    <a:pt x="263" y="78"/>
                  </a:cubicBezTo>
                  <a:cubicBezTo>
                    <a:pt x="261" y="79"/>
                    <a:pt x="259" y="80"/>
                    <a:pt x="257" y="81"/>
                  </a:cubicBezTo>
                  <a:close/>
                  <a:moveTo>
                    <a:pt x="486" y="78"/>
                  </a:moveTo>
                  <a:cubicBezTo>
                    <a:pt x="484" y="78"/>
                    <a:pt x="482" y="77"/>
                    <a:pt x="479" y="76"/>
                  </a:cubicBezTo>
                  <a:cubicBezTo>
                    <a:pt x="499" y="21"/>
                    <a:pt x="499" y="21"/>
                    <a:pt x="499" y="21"/>
                  </a:cubicBezTo>
                  <a:cubicBezTo>
                    <a:pt x="502" y="22"/>
                    <a:pt x="504" y="23"/>
                    <a:pt x="507" y="24"/>
                  </a:cubicBezTo>
                  <a:lnTo>
                    <a:pt x="486" y="78"/>
                  </a:lnTo>
                  <a:close/>
                  <a:moveTo>
                    <a:pt x="269" y="76"/>
                  </a:moveTo>
                  <a:cubicBezTo>
                    <a:pt x="250" y="21"/>
                    <a:pt x="250" y="21"/>
                    <a:pt x="250" y="21"/>
                  </a:cubicBezTo>
                  <a:cubicBezTo>
                    <a:pt x="252" y="20"/>
                    <a:pt x="255" y="19"/>
                    <a:pt x="258" y="18"/>
                  </a:cubicBezTo>
                  <a:cubicBezTo>
                    <a:pt x="276" y="74"/>
                    <a:pt x="276" y="74"/>
                    <a:pt x="276" y="74"/>
                  </a:cubicBezTo>
                  <a:cubicBezTo>
                    <a:pt x="274" y="75"/>
                    <a:pt x="271" y="75"/>
                    <a:pt x="269" y="76"/>
                  </a:cubicBezTo>
                  <a:close/>
                  <a:moveTo>
                    <a:pt x="474" y="74"/>
                  </a:moveTo>
                  <a:cubicBezTo>
                    <a:pt x="471" y="73"/>
                    <a:pt x="469" y="72"/>
                    <a:pt x="467" y="72"/>
                  </a:cubicBezTo>
                  <a:cubicBezTo>
                    <a:pt x="484" y="16"/>
                    <a:pt x="484" y="16"/>
                    <a:pt x="484" y="16"/>
                  </a:cubicBezTo>
                  <a:cubicBezTo>
                    <a:pt x="486" y="17"/>
                    <a:pt x="489" y="18"/>
                    <a:pt x="492" y="18"/>
                  </a:cubicBezTo>
                  <a:lnTo>
                    <a:pt x="474" y="74"/>
                  </a:lnTo>
                  <a:close/>
                  <a:moveTo>
                    <a:pt x="282" y="72"/>
                  </a:moveTo>
                  <a:cubicBezTo>
                    <a:pt x="265" y="16"/>
                    <a:pt x="265" y="16"/>
                    <a:pt x="265" y="16"/>
                  </a:cubicBezTo>
                  <a:cubicBezTo>
                    <a:pt x="267" y="15"/>
                    <a:pt x="270" y="14"/>
                    <a:pt x="273" y="14"/>
                  </a:cubicBezTo>
                  <a:cubicBezTo>
                    <a:pt x="289" y="70"/>
                    <a:pt x="289" y="70"/>
                    <a:pt x="289" y="70"/>
                  </a:cubicBezTo>
                  <a:cubicBezTo>
                    <a:pt x="286" y="71"/>
                    <a:pt x="284" y="71"/>
                    <a:pt x="282" y="72"/>
                  </a:cubicBezTo>
                  <a:close/>
                  <a:moveTo>
                    <a:pt x="461" y="70"/>
                  </a:moveTo>
                  <a:cubicBezTo>
                    <a:pt x="458" y="69"/>
                    <a:pt x="456" y="69"/>
                    <a:pt x="454" y="68"/>
                  </a:cubicBezTo>
                  <a:cubicBezTo>
                    <a:pt x="468" y="12"/>
                    <a:pt x="468" y="12"/>
                    <a:pt x="468" y="12"/>
                  </a:cubicBezTo>
                  <a:cubicBezTo>
                    <a:pt x="471" y="12"/>
                    <a:pt x="474" y="13"/>
                    <a:pt x="477" y="14"/>
                  </a:cubicBezTo>
                  <a:lnTo>
                    <a:pt x="461" y="70"/>
                  </a:lnTo>
                  <a:close/>
                  <a:moveTo>
                    <a:pt x="295" y="68"/>
                  </a:moveTo>
                  <a:cubicBezTo>
                    <a:pt x="280" y="12"/>
                    <a:pt x="280" y="12"/>
                    <a:pt x="280" y="12"/>
                  </a:cubicBezTo>
                  <a:cubicBezTo>
                    <a:pt x="283" y="11"/>
                    <a:pt x="286" y="10"/>
                    <a:pt x="288" y="10"/>
                  </a:cubicBezTo>
                  <a:cubicBezTo>
                    <a:pt x="302" y="67"/>
                    <a:pt x="302" y="67"/>
                    <a:pt x="302" y="67"/>
                  </a:cubicBezTo>
                  <a:cubicBezTo>
                    <a:pt x="299" y="67"/>
                    <a:pt x="297" y="68"/>
                    <a:pt x="295" y="68"/>
                  </a:cubicBezTo>
                  <a:close/>
                  <a:moveTo>
                    <a:pt x="448" y="67"/>
                  </a:moveTo>
                  <a:cubicBezTo>
                    <a:pt x="445" y="66"/>
                    <a:pt x="443" y="66"/>
                    <a:pt x="441" y="65"/>
                  </a:cubicBezTo>
                  <a:cubicBezTo>
                    <a:pt x="453" y="8"/>
                    <a:pt x="453" y="8"/>
                    <a:pt x="453" y="8"/>
                  </a:cubicBezTo>
                  <a:cubicBezTo>
                    <a:pt x="456" y="8"/>
                    <a:pt x="459" y="9"/>
                    <a:pt x="461" y="10"/>
                  </a:cubicBezTo>
                  <a:lnTo>
                    <a:pt x="448" y="67"/>
                  </a:lnTo>
                  <a:close/>
                  <a:moveTo>
                    <a:pt x="308" y="65"/>
                  </a:moveTo>
                  <a:cubicBezTo>
                    <a:pt x="295" y="8"/>
                    <a:pt x="295" y="8"/>
                    <a:pt x="295" y="8"/>
                  </a:cubicBezTo>
                  <a:cubicBezTo>
                    <a:pt x="298" y="7"/>
                    <a:pt x="301" y="7"/>
                    <a:pt x="304" y="6"/>
                  </a:cubicBezTo>
                  <a:cubicBezTo>
                    <a:pt x="315" y="64"/>
                    <a:pt x="315" y="64"/>
                    <a:pt x="315" y="64"/>
                  </a:cubicBezTo>
                  <a:cubicBezTo>
                    <a:pt x="312" y="64"/>
                    <a:pt x="310" y="65"/>
                    <a:pt x="308" y="65"/>
                  </a:cubicBezTo>
                  <a:close/>
                  <a:moveTo>
                    <a:pt x="435" y="64"/>
                  </a:moveTo>
                  <a:cubicBezTo>
                    <a:pt x="432" y="63"/>
                    <a:pt x="430" y="63"/>
                    <a:pt x="428" y="63"/>
                  </a:cubicBezTo>
                  <a:cubicBezTo>
                    <a:pt x="437" y="5"/>
                    <a:pt x="437" y="5"/>
                    <a:pt x="437" y="5"/>
                  </a:cubicBezTo>
                  <a:cubicBezTo>
                    <a:pt x="440" y="5"/>
                    <a:pt x="443" y="6"/>
                    <a:pt x="446" y="6"/>
                  </a:cubicBezTo>
                  <a:lnTo>
                    <a:pt x="435" y="64"/>
                  </a:lnTo>
                  <a:close/>
                  <a:moveTo>
                    <a:pt x="321" y="63"/>
                  </a:moveTo>
                  <a:cubicBezTo>
                    <a:pt x="311" y="5"/>
                    <a:pt x="311" y="5"/>
                    <a:pt x="311" y="5"/>
                  </a:cubicBezTo>
                  <a:cubicBezTo>
                    <a:pt x="314" y="5"/>
                    <a:pt x="317" y="4"/>
                    <a:pt x="320" y="4"/>
                  </a:cubicBezTo>
                  <a:cubicBezTo>
                    <a:pt x="328" y="61"/>
                    <a:pt x="328" y="61"/>
                    <a:pt x="328" y="61"/>
                  </a:cubicBezTo>
                  <a:cubicBezTo>
                    <a:pt x="326" y="62"/>
                    <a:pt x="323" y="62"/>
                    <a:pt x="321" y="63"/>
                  </a:cubicBezTo>
                  <a:close/>
                  <a:moveTo>
                    <a:pt x="422" y="62"/>
                  </a:moveTo>
                  <a:cubicBezTo>
                    <a:pt x="419" y="61"/>
                    <a:pt x="417" y="61"/>
                    <a:pt x="414" y="61"/>
                  </a:cubicBezTo>
                  <a:cubicBezTo>
                    <a:pt x="422" y="3"/>
                    <a:pt x="422" y="3"/>
                    <a:pt x="422" y="3"/>
                  </a:cubicBezTo>
                  <a:cubicBezTo>
                    <a:pt x="424" y="3"/>
                    <a:pt x="427" y="3"/>
                    <a:pt x="430" y="4"/>
                  </a:cubicBezTo>
                  <a:lnTo>
                    <a:pt x="422" y="62"/>
                  </a:lnTo>
                  <a:close/>
                  <a:moveTo>
                    <a:pt x="334" y="61"/>
                  </a:moveTo>
                  <a:cubicBezTo>
                    <a:pt x="327" y="3"/>
                    <a:pt x="327" y="3"/>
                    <a:pt x="327" y="3"/>
                  </a:cubicBezTo>
                  <a:cubicBezTo>
                    <a:pt x="330" y="2"/>
                    <a:pt x="332" y="2"/>
                    <a:pt x="335" y="2"/>
                  </a:cubicBezTo>
                  <a:cubicBezTo>
                    <a:pt x="341" y="60"/>
                    <a:pt x="341" y="60"/>
                    <a:pt x="341" y="60"/>
                  </a:cubicBezTo>
                  <a:cubicBezTo>
                    <a:pt x="339" y="60"/>
                    <a:pt x="337" y="60"/>
                    <a:pt x="334" y="61"/>
                  </a:cubicBezTo>
                  <a:close/>
                  <a:moveTo>
                    <a:pt x="408" y="60"/>
                  </a:moveTo>
                  <a:cubicBezTo>
                    <a:pt x="406" y="60"/>
                    <a:pt x="403" y="59"/>
                    <a:pt x="401" y="59"/>
                  </a:cubicBezTo>
                  <a:cubicBezTo>
                    <a:pt x="406" y="1"/>
                    <a:pt x="406" y="1"/>
                    <a:pt x="406" y="1"/>
                  </a:cubicBezTo>
                  <a:cubicBezTo>
                    <a:pt x="409" y="1"/>
                    <a:pt x="412" y="1"/>
                    <a:pt x="414" y="2"/>
                  </a:cubicBezTo>
                  <a:lnTo>
                    <a:pt x="408" y="60"/>
                  </a:lnTo>
                  <a:close/>
                  <a:moveTo>
                    <a:pt x="347" y="59"/>
                  </a:moveTo>
                  <a:cubicBezTo>
                    <a:pt x="342" y="1"/>
                    <a:pt x="342" y="1"/>
                    <a:pt x="342" y="1"/>
                  </a:cubicBezTo>
                  <a:cubicBezTo>
                    <a:pt x="345" y="1"/>
                    <a:pt x="348" y="1"/>
                    <a:pt x="351" y="0"/>
                  </a:cubicBezTo>
                  <a:cubicBezTo>
                    <a:pt x="355" y="59"/>
                    <a:pt x="355" y="59"/>
                    <a:pt x="355" y="59"/>
                  </a:cubicBezTo>
                  <a:cubicBezTo>
                    <a:pt x="352" y="59"/>
                    <a:pt x="350" y="59"/>
                    <a:pt x="347" y="59"/>
                  </a:cubicBezTo>
                  <a:close/>
                  <a:moveTo>
                    <a:pt x="395" y="59"/>
                  </a:moveTo>
                  <a:cubicBezTo>
                    <a:pt x="392" y="59"/>
                    <a:pt x="390" y="58"/>
                    <a:pt x="388" y="58"/>
                  </a:cubicBezTo>
                  <a:cubicBezTo>
                    <a:pt x="390" y="0"/>
                    <a:pt x="390" y="0"/>
                    <a:pt x="390" y="0"/>
                  </a:cubicBezTo>
                  <a:cubicBezTo>
                    <a:pt x="393" y="0"/>
                    <a:pt x="396" y="0"/>
                    <a:pt x="399" y="0"/>
                  </a:cubicBezTo>
                  <a:lnTo>
                    <a:pt x="395" y="59"/>
                  </a:lnTo>
                  <a:close/>
                  <a:moveTo>
                    <a:pt x="361" y="58"/>
                  </a:moveTo>
                  <a:cubicBezTo>
                    <a:pt x="358" y="0"/>
                    <a:pt x="358" y="0"/>
                    <a:pt x="358" y="0"/>
                  </a:cubicBezTo>
                  <a:cubicBezTo>
                    <a:pt x="361" y="0"/>
                    <a:pt x="364" y="0"/>
                    <a:pt x="367" y="0"/>
                  </a:cubicBezTo>
                  <a:cubicBezTo>
                    <a:pt x="368" y="58"/>
                    <a:pt x="368" y="58"/>
                    <a:pt x="368" y="58"/>
                  </a:cubicBezTo>
                  <a:cubicBezTo>
                    <a:pt x="366" y="58"/>
                    <a:pt x="363" y="58"/>
                    <a:pt x="361" y="58"/>
                  </a:cubicBezTo>
                  <a:close/>
                  <a:moveTo>
                    <a:pt x="382" y="58"/>
                  </a:moveTo>
                  <a:cubicBezTo>
                    <a:pt x="379" y="58"/>
                    <a:pt x="377" y="58"/>
                    <a:pt x="375" y="58"/>
                  </a:cubicBezTo>
                  <a:cubicBezTo>
                    <a:pt x="374" y="58"/>
                    <a:pt x="374" y="58"/>
                    <a:pt x="374" y="58"/>
                  </a:cubicBezTo>
                  <a:cubicBezTo>
                    <a:pt x="374" y="23"/>
                    <a:pt x="374" y="23"/>
                    <a:pt x="374" y="23"/>
                  </a:cubicBezTo>
                  <a:cubicBezTo>
                    <a:pt x="374" y="0"/>
                    <a:pt x="374" y="0"/>
                    <a:pt x="374" y="0"/>
                  </a:cubicBezTo>
                  <a:cubicBezTo>
                    <a:pt x="375" y="0"/>
                    <a:pt x="375" y="0"/>
                    <a:pt x="375" y="0"/>
                  </a:cubicBezTo>
                  <a:cubicBezTo>
                    <a:pt x="377" y="0"/>
                    <a:pt x="380" y="0"/>
                    <a:pt x="383" y="0"/>
                  </a:cubicBezTo>
                  <a:lnTo>
                    <a:pt x="382" y="58"/>
                  </a:lnTo>
                  <a:close/>
                  <a:moveTo>
                    <a:pt x="374" y="23"/>
                  </a:moveTo>
                  <a:cubicBezTo>
                    <a:pt x="374" y="29"/>
                    <a:pt x="374" y="29"/>
                    <a:pt x="374" y="29"/>
                  </a:cubicBezTo>
                  <a:cubicBezTo>
                    <a:pt x="374" y="24"/>
                    <a:pt x="374" y="24"/>
                    <a:pt x="374" y="24"/>
                  </a:cubicBezTo>
                  <a:lnTo>
                    <a:pt x="374" y="2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90;p37"/>
            <p:cNvSpPr/>
            <p:nvPr/>
          </p:nvSpPr>
          <p:spPr>
            <a:xfrm>
              <a:off x="5734050" y="4329113"/>
              <a:ext cx="985838" cy="987424"/>
            </a:xfrm>
            <a:custGeom>
              <a:avLst/>
              <a:gdLst/>
              <a:ahLst/>
              <a:cxnLst/>
              <a:rect l="l" t="t" r="r" b="b"/>
              <a:pathLst>
                <a:path w="585" h="585" extrusionOk="0">
                  <a:moveTo>
                    <a:pt x="293" y="585"/>
                  </a:moveTo>
                  <a:cubicBezTo>
                    <a:pt x="131" y="585"/>
                    <a:pt x="0" y="454"/>
                    <a:pt x="0" y="293"/>
                  </a:cubicBezTo>
                  <a:cubicBezTo>
                    <a:pt x="0" y="131"/>
                    <a:pt x="131" y="0"/>
                    <a:pt x="293" y="0"/>
                  </a:cubicBezTo>
                  <a:cubicBezTo>
                    <a:pt x="454" y="0"/>
                    <a:pt x="585" y="131"/>
                    <a:pt x="585" y="293"/>
                  </a:cubicBezTo>
                  <a:cubicBezTo>
                    <a:pt x="585" y="454"/>
                    <a:pt x="454" y="585"/>
                    <a:pt x="293" y="585"/>
                  </a:cubicBezTo>
                  <a:close/>
                  <a:moveTo>
                    <a:pt x="293" y="5"/>
                  </a:moveTo>
                  <a:cubicBezTo>
                    <a:pt x="134" y="5"/>
                    <a:pt x="5" y="134"/>
                    <a:pt x="5" y="293"/>
                  </a:cubicBezTo>
                  <a:cubicBezTo>
                    <a:pt x="5" y="451"/>
                    <a:pt x="134" y="580"/>
                    <a:pt x="293" y="580"/>
                  </a:cubicBezTo>
                  <a:cubicBezTo>
                    <a:pt x="451" y="580"/>
                    <a:pt x="580" y="451"/>
                    <a:pt x="580" y="293"/>
                  </a:cubicBezTo>
                  <a:cubicBezTo>
                    <a:pt x="580" y="134"/>
                    <a:pt x="451" y="5"/>
                    <a:pt x="29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391;p37"/>
            <p:cNvSpPr/>
            <p:nvPr/>
          </p:nvSpPr>
          <p:spPr>
            <a:xfrm>
              <a:off x="5738813" y="4333875"/>
              <a:ext cx="974725" cy="976313"/>
            </a:xfrm>
            <a:custGeom>
              <a:avLst/>
              <a:gdLst/>
              <a:ahLst/>
              <a:cxnLst/>
              <a:rect l="l" t="t" r="r" b="b"/>
              <a:pathLst>
                <a:path w="578" h="579" extrusionOk="0">
                  <a:moveTo>
                    <a:pt x="290" y="0"/>
                  </a:moveTo>
                  <a:cubicBezTo>
                    <a:pt x="289" y="0"/>
                    <a:pt x="289" y="0"/>
                    <a:pt x="289" y="0"/>
                  </a:cubicBezTo>
                  <a:cubicBezTo>
                    <a:pt x="289" y="0"/>
                    <a:pt x="289" y="0"/>
                    <a:pt x="289" y="0"/>
                  </a:cubicBezTo>
                  <a:cubicBezTo>
                    <a:pt x="289" y="0"/>
                    <a:pt x="289" y="0"/>
                    <a:pt x="289" y="0"/>
                  </a:cubicBezTo>
                  <a:cubicBezTo>
                    <a:pt x="289" y="0"/>
                    <a:pt x="289" y="0"/>
                    <a:pt x="289" y="0"/>
                  </a:cubicBezTo>
                  <a:cubicBezTo>
                    <a:pt x="289" y="0"/>
                    <a:pt x="289" y="0"/>
                    <a:pt x="289" y="0"/>
                  </a:cubicBezTo>
                  <a:cubicBezTo>
                    <a:pt x="288" y="0"/>
                    <a:pt x="287" y="0"/>
                    <a:pt x="287" y="0"/>
                  </a:cubicBezTo>
                  <a:cubicBezTo>
                    <a:pt x="287" y="49"/>
                    <a:pt x="287" y="49"/>
                    <a:pt x="287" y="49"/>
                  </a:cubicBezTo>
                  <a:cubicBezTo>
                    <a:pt x="288" y="49"/>
                    <a:pt x="289" y="49"/>
                    <a:pt x="290" y="49"/>
                  </a:cubicBezTo>
                  <a:lnTo>
                    <a:pt x="290" y="0"/>
                  </a:lnTo>
                  <a:close/>
                  <a:moveTo>
                    <a:pt x="234" y="5"/>
                  </a:moveTo>
                  <a:cubicBezTo>
                    <a:pt x="233" y="6"/>
                    <a:pt x="233" y="6"/>
                    <a:pt x="232" y="6"/>
                  </a:cubicBezTo>
                  <a:cubicBezTo>
                    <a:pt x="232" y="6"/>
                    <a:pt x="232" y="6"/>
                    <a:pt x="232" y="6"/>
                  </a:cubicBezTo>
                  <a:cubicBezTo>
                    <a:pt x="232" y="6"/>
                    <a:pt x="232" y="6"/>
                    <a:pt x="232" y="6"/>
                  </a:cubicBezTo>
                  <a:cubicBezTo>
                    <a:pt x="232" y="6"/>
                    <a:pt x="232" y="6"/>
                    <a:pt x="232" y="6"/>
                  </a:cubicBezTo>
                  <a:cubicBezTo>
                    <a:pt x="232" y="6"/>
                    <a:pt x="232" y="6"/>
                    <a:pt x="232" y="6"/>
                  </a:cubicBezTo>
                  <a:cubicBezTo>
                    <a:pt x="231" y="6"/>
                    <a:pt x="231" y="6"/>
                    <a:pt x="231" y="6"/>
                  </a:cubicBezTo>
                  <a:cubicBezTo>
                    <a:pt x="241" y="54"/>
                    <a:pt x="241" y="54"/>
                    <a:pt x="241" y="54"/>
                  </a:cubicBezTo>
                  <a:cubicBezTo>
                    <a:pt x="242" y="54"/>
                    <a:pt x="243" y="54"/>
                    <a:pt x="243" y="54"/>
                  </a:cubicBezTo>
                  <a:lnTo>
                    <a:pt x="234" y="5"/>
                  </a:lnTo>
                  <a:close/>
                  <a:moveTo>
                    <a:pt x="181" y="21"/>
                  </a:moveTo>
                  <a:cubicBezTo>
                    <a:pt x="180" y="22"/>
                    <a:pt x="179" y="22"/>
                    <a:pt x="179" y="22"/>
                  </a:cubicBezTo>
                  <a:cubicBezTo>
                    <a:pt x="179" y="22"/>
                    <a:pt x="179" y="22"/>
                    <a:pt x="179" y="22"/>
                  </a:cubicBezTo>
                  <a:cubicBezTo>
                    <a:pt x="179" y="22"/>
                    <a:pt x="179" y="22"/>
                    <a:pt x="179" y="22"/>
                  </a:cubicBezTo>
                  <a:cubicBezTo>
                    <a:pt x="179" y="22"/>
                    <a:pt x="179" y="22"/>
                    <a:pt x="179" y="22"/>
                  </a:cubicBezTo>
                  <a:cubicBezTo>
                    <a:pt x="179" y="22"/>
                    <a:pt x="179" y="22"/>
                    <a:pt x="179" y="22"/>
                  </a:cubicBezTo>
                  <a:cubicBezTo>
                    <a:pt x="178" y="22"/>
                    <a:pt x="178" y="22"/>
                    <a:pt x="178" y="22"/>
                  </a:cubicBezTo>
                  <a:cubicBezTo>
                    <a:pt x="197" y="68"/>
                    <a:pt x="197" y="68"/>
                    <a:pt x="197" y="68"/>
                  </a:cubicBezTo>
                  <a:cubicBezTo>
                    <a:pt x="198" y="67"/>
                    <a:pt x="198" y="67"/>
                    <a:pt x="199" y="67"/>
                  </a:cubicBezTo>
                  <a:lnTo>
                    <a:pt x="181" y="21"/>
                  </a:lnTo>
                  <a:close/>
                  <a:moveTo>
                    <a:pt x="131" y="47"/>
                  </a:moveTo>
                  <a:cubicBezTo>
                    <a:pt x="131" y="47"/>
                    <a:pt x="130" y="48"/>
                    <a:pt x="130" y="48"/>
                  </a:cubicBezTo>
                  <a:cubicBezTo>
                    <a:pt x="130" y="48"/>
                    <a:pt x="130" y="48"/>
                    <a:pt x="130" y="48"/>
                  </a:cubicBezTo>
                  <a:cubicBezTo>
                    <a:pt x="130" y="48"/>
                    <a:pt x="130" y="48"/>
                    <a:pt x="130" y="48"/>
                  </a:cubicBezTo>
                  <a:cubicBezTo>
                    <a:pt x="130" y="48"/>
                    <a:pt x="130" y="48"/>
                    <a:pt x="130" y="48"/>
                  </a:cubicBezTo>
                  <a:cubicBezTo>
                    <a:pt x="130" y="48"/>
                    <a:pt x="130" y="48"/>
                    <a:pt x="130" y="48"/>
                  </a:cubicBezTo>
                  <a:cubicBezTo>
                    <a:pt x="129" y="48"/>
                    <a:pt x="129" y="48"/>
                    <a:pt x="129" y="48"/>
                  </a:cubicBezTo>
                  <a:cubicBezTo>
                    <a:pt x="129" y="48"/>
                    <a:pt x="129" y="48"/>
                    <a:pt x="129" y="48"/>
                  </a:cubicBezTo>
                  <a:cubicBezTo>
                    <a:pt x="129" y="49"/>
                    <a:pt x="129" y="49"/>
                    <a:pt x="129" y="49"/>
                  </a:cubicBezTo>
                  <a:cubicBezTo>
                    <a:pt x="156" y="90"/>
                    <a:pt x="156" y="90"/>
                    <a:pt x="156" y="90"/>
                  </a:cubicBezTo>
                  <a:cubicBezTo>
                    <a:pt x="157" y="89"/>
                    <a:pt x="157" y="89"/>
                    <a:pt x="158" y="88"/>
                  </a:cubicBezTo>
                  <a:lnTo>
                    <a:pt x="131" y="47"/>
                  </a:lnTo>
                  <a:close/>
                  <a:moveTo>
                    <a:pt x="88" y="82"/>
                  </a:moveTo>
                  <a:cubicBezTo>
                    <a:pt x="87" y="82"/>
                    <a:pt x="87" y="83"/>
                    <a:pt x="87" y="83"/>
                  </a:cubicBezTo>
                  <a:cubicBezTo>
                    <a:pt x="87" y="83"/>
                    <a:pt x="87" y="83"/>
                    <a:pt x="87" y="83"/>
                  </a:cubicBezTo>
                  <a:cubicBezTo>
                    <a:pt x="86" y="83"/>
                    <a:pt x="86" y="83"/>
                    <a:pt x="86" y="83"/>
                  </a:cubicBezTo>
                  <a:cubicBezTo>
                    <a:pt x="86" y="83"/>
                    <a:pt x="86" y="83"/>
                    <a:pt x="86" y="83"/>
                  </a:cubicBezTo>
                  <a:cubicBezTo>
                    <a:pt x="86" y="83"/>
                    <a:pt x="86" y="83"/>
                    <a:pt x="86" y="83"/>
                  </a:cubicBezTo>
                  <a:cubicBezTo>
                    <a:pt x="86" y="84"/>
                    <a:pt x="86" y="84"/>
                    <a:pt x="86" y="84"/>
                  </a:cubicBezTo>
                  <a:cubicBezTo>
                    <a:pt x="120" y="119"/>
                    <a:pt x="120" y="119"/>
                    <a:pt x="120" y="119"/>
                  </a:cubicBezTo>
                  <a:cubicBezTo>
                    <a:pt x="121" y="118"/>
                    <a:pt x="121" y="118"/>
                    <a:pt x="122" y="117"/>
                  </a:cubicBezTo>
                  <a:lnTo>
                    <a:pt x="88" y="82"/>
                  </a:lnTo>
                  <a:close/>
                  <a:moveTo>
                    <a:pt x="52" y="125"/>
                  </a:moveTo>
                  <a:cubicBezTo>
                    <a:pt x="51" y="125"/>
                    <a:pt x="51" y="125"/>
                    <a:pt x="51" y="125"/>
                  </a:cubicBezTo>
                  <a:cubicBezTo>
                    <a:pt x="51" y="125"/>
                    <a:pt x="51" y="125"/>
                    <a:pt x="51" y="125"/>
                  </a:cubicBezTo>
                  <a:cubicBezTo>
                    <a:pt x="51" y="125"/>
                    <a:pt x="51" y="125"/>
                    <a:pt x="51" y="125"/>
                  </a:cubicBezTo>
                  <a:cubicBezTo>
                    <a:pt x="51" y="125"/>
                    <a:pt x="51" y="125"/>
                    <a:pt x="51" y="125"/>
                  </a:cubicBezTo>
                  <a:cubicBezTo>
                    <a:pt x="51" y="125"/>
                    <a:pt x="51" y="125"/>
                    <a:pt x="51" y="125"/>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1" y="126"/>
                    <a:pt x="51" y="126"/>
                    <a:pt x="51" y="126"/>
                  </a:cubicBezTo>
                  <a:cubicBezTo>
                    <a:pt x="50" y="127"/>
                    <a:pt x="50" y="127"/>
                    <a:pt x="50" y="127"/>
                  </a:cubicBezTo>
                  <a:cubicBezTo>
                    <a:pt x="91" y="155"/>
                    <a:pt x="91" y="155"/>
                    <a:pt x="91" y="155"/>
                  </a:cubicBezTo>
                  <a:cubicBezTo>
                    <a:pt x="91" y="154"/>
                    <a:pt x="92" y="153"/>
                    <a:pt x="92" y="153"/>
                  </a:cubicBezTo>
                  <a:lnTo>
                    <a:pt x="52" y="125"/>
                  </a:lnTo>
                  <a:close/>
                  <a:moveTo>
                    <a:pt x="24" y="173"/>
                  </a:moveTo>
                  <a:cubicBezTo>
                    <a:pt x="24" y="173"/>
                    <a:pt x="24" y="173"/>
                    <a:pt x="24" y="173"/>
                  </a:cubicBezTo>
                  <a:cubicBezTo>
                    <a:pt x="24" y="173"/>
                    <a:pt x="24" y="173"/>
                    <a:pt x="24" y="173"/>
                  </a:cubicBezTo>
                  <a:cubicBezTo>
                    <a:pt x="24" y="173"/>
                    <a:pt x="24" y="173"/>
                    <a:pt x="24" y="173"/>
                  </a:cubicBezTo>
                  <a:cubicBezTo>
                    <a:pt x="24" y="174"/>
                    <a:pt x="24" y="175"/>
                    <a:pt x="23" y="176"/>
                  </a:cubicBezTo>
                  <a:cubicBezTo>
                    <a:pt x="23" y="176"/>
                    <a:pt x="23" y="176"/>
                    <a:pt x="23" y="176"/>
                  </a:cubicBezTo>
                  <a:cubicBezTo>
                    <a:pt x="23" y="176"/>
                    <a:pt x="23" y="176"/>
                    <a:pt x="23" y="176"/>
                  </a:cubicBezTo>
                  <a:cubicBezTo>
                    <a:pt x="23" y="176"/>
                    <a:pt x="23" y="176"/>
                    <a:pt x="23" y="176"/>
                  </a:cubicBezTo>
                  <a:cubicBezTo>
                    <a:pt x="23" y="176"/>
                    <a:pt x="23" y="176"/>
                    <a:pt x="23" y="176"/>
                  </a:cubicBezTo>
                  <a:cubicBezTo>
                    <a:pt x="68" y="195"/>
                    <a:pt x="68" y="195"/>
                    <a:pt x="68" y="195"/>
                  </a:cubicBezTo>
                  <a:cubicBezTo>
                    <a:pt x="69" y="194"/>
                    <a:pt x="69" y="194"/>
                    <a:pt x="69" y="193"/>
                  </a:cubicBezTo>
                  <a:lnTo>
                    <a:pt x="24" y="173"/>
                  </a:lnTo>
                  <a:close/>
                  <a:moveTo>
                    <a:pt x="7" y="226"/>
                  </a:moveTo>
                  <a:cubicBezTo>
                    <a:pt x="7" y="227"/>
                    <a:pt x="7" y="227"/>
                    <a:pt x="7" y="228"/>
                  </a:cubicBezTo>
                  <a:cubicBezTo>
                    <a:pt x="7" y="228"/>
                    <a:pt x="7" y="228"/>
                    <a:pt x="7" y="228"/>
                  </a:cubicBezTo>
                  <a:cubicBezTo>
                    <a:pt x="7" y="228"/>
                    <a:pt x="7" y="228"/>
                    <a:pt x="7" y="228"/>
                  </a:cubicBezTo>
                  <a:cubicBezTo>
                    <a:pt x="6" y="229"/>
                    <a:pt x="6" y="229"/>
                    <a:pt x="6" y="229"/>
                  </a:cubicBezTo>
                  <a:cubicBezTo>
                    <a:pt x="54" y="239"/>
                    <a:pt x="54" y="239"/>
                    <a:pt x="54" y="239"/>
                  </a:cubicBezTo>
                  <a:cubicBezTo>
                    <a:pt x="55" y="238"/>
                    <a:pt x="55" y="238"/>
                    <a:pt x="55" y="237"/>
                  </a:cubicBezTo>
                  <a:cubicBezTo>
                    <a:pt x="7" y="226"/>
                    <a:pt x="7" y="226"/>
                    <a:pt x="7" y="226"/>
                  </a:cubicBezTo>
                  <a:close/>
                  <a:moveTo>
                    <a:pt x="0" y="281"/>
                  </a:moveTo>
                  <a:cubicBezTo>
                    <a:pt x="0" y="281"/>
                    <a:pt x="0" y="281"/>
                    <a:pt x="0" y="281"/>
                  </a:cubicBezTo>
                  <a:cubicBezTo>
                    <a:pt x="0" y="282"/>
                    <a:pt x="0" y="282"/>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3"/>
                    <a:pt x="0" y="283"/>
                    <a:pt x="0" y="283"/>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0" y="284"/>
                    <a:pt x="0" y="284"/>
                    <a:pt x="0" y="284"/>
                  </a:cubicBezTo>
                  <a:cubicBezTo>
                    <a:pt x="49" y="285"/>
                    <a:pt x="49" y="285"/>
                    <a:pt x="49" y="285"/>
                  </a:cubicBezTo>
                  <a:cubicBezTo>
                    <a:pt x="49" y="284"/>
                    <a:pt x="49" y="284"/>
                    <a:pt x="49" y="283"/>
                  </a:cubicBezTo>
                  <a:lnTo>
                    <a:pt x="0" y="281"/>
                  </a:lnTo>
                  <a:close/>
                  <a:moveTo>
                    <a:pt x="52" y="329"/>
                  </a:moveTo>
                  <a:cubicBezTo>
                    <a:pt x="4" y="337"/>
                    <a:pt x="4" y="337"/>
                    <a:pt x="4" y="337"/>
                  </a:cubicBezTo>
                  <a:cubicBezTo>
                    <a:pt x="4" y="338"/>
                    <a:pt x="4" y="338"/>
                    <a:pt x="4" y="338"/>
                  </a:cubicBezTo>
                  <a:cubicBezTo>
                    <a:pt x="4" y="338"/>
                    <a:pt x="4" y="338"/>
                    <a:pt x="4" y="338"/>
                  </a:cubicBezTo>
                  <a:cubicBezTo>
                    <a:pt x="4" y="339"/>
                    <a:pt x="4" y="339"/>
                    <a:pt x="4" y="340"/>
                  </a:cubicBezTo>
                  <a:cubicBezTo>
                    <a:pt x="4" y="340"/>
                    <a:pt x="4" y="340"/>
                    <a:pt x="4" y="340"/>
                  </a:cubicBezTo>
                  <a:cubicBezTo>
                    <a:pt x="4" y="340"/>
                    <a:pt x="4" y="340"/>
                    <a:pt x="4" y="340"/>
                  </a:cubicBezTo>
                  <a:cubicBezTo>
                    <a:pt x="53" y="331"/>
                    <a:pt x="53" y="331"/>
                    <a:pt x="53" y="331"/>
                  </a:cubicBezTo>
                  <a:cubicBezTo>
                    <a:pt x="53" y="331"/>
                    <a:pt x="52" y="330"/>
                    <a:pt x="52" y="329"/>
                  </a:cubicBezTo>
                  <a:close/>
                  <a:moveTo>
                    <a:pt x="64" y="374"/>
                  </a:moveTo>
                  <a:cubicBezTo>
                    <a:pt x="18" y="391"/>
                    <a:pt x="18" y="391"/>
                    <a:pt x="18" y="391"/>
                  </a:cubicBezTo>
                  <a:cubicBezTo>
                    <a:pt x="19" y="392"/>
                    <a:pt x="19" y="393"/>
                    <a:pt x="19" y="394"/>
                  </a:cubicBezTo>
                  <a:cubicBezTo>
                    <a:pt x="65" y="376"/>
                    <a:pt x="65" y="376"/>
                    <a:pt x="65" y="376"/>
                  </a:cubicBezTo>
                  <a:cubicBezTo>
                    <a:pt x="65" y="375"/>
                    <a:pt x="64" y="374"/>
                    <a:pt x="64" y="374"/>
                  </a:cubicBezTo>
                  <a:close/>
                  <a:moveTo>
                    <a:pt x="84" y="415"/>
                  </a:moveTo>
                  <a:cubicBezTo>
                    <a:pt x="43" y="441"/>
                    <a:pt x="43" y="441"/>
                    <a:pt x="43" y="441"/>
                  </a:cubicBezTo>
                  <a:cubicBezTo>
                    <a:pt x="43" y="441"/>
                    <a:pt x="43" y="442"/>
                    <a:pt x="44" y="442"/>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44" y="443"/>
                    <a:pt x="44" y="443"/>
                    <a:pt x="44" y="443"/>
                  </a:cubicBezTo>
                  <a:cubicBezTo>
                    <a:pt x="86" y="417"/>
                    <a:pt x="86" y="417"/>
                    <a:pt x="86" y="417"/>
                  </a:cubicBezTo>
                  <a:cubicBezTo>
                    <a:pt x="85" y="417"/>
                    <a:pt x="85" y="416"/>
                    <a:pt x="84" y="415"/>
                  </a:cubicBezTo>
                  <a:close/>
                  <a:moveTo>
                    <a:pt x="112" y="452"/>
                  </a:moveTo>
                  <a:cubicBezTo>
                    <a:pt x="76" y="485"/>
                    <a:pt x="76" y="485"/>
                    <a:pt x="76" y="485"/>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6"/>
                    <a:pt x="77" y="486"/>
                    <a:pt x="77" y="486"/>
                  </a:cubicBezTo>
                  <a:cubicBezTo>
                    <a:pt x="77" y="487"/>
                    <a:pt x="78" y="487"/>
                    <a:pt x="78" y="487"/>
                  </a:cubicBezTo>
                  <a:cubicBezTo>
                    <a:pt x="78" y="487"/>
                    <a:pt x="78" y="487"/>
                    <a:pt x="78" y="487"/>
                  </a:cubicBezTo>
                  <a:cubicBezTo>
                    <a:pt x="78" y="487"/>
                    <a:pt x="78" y="487"/>
                    <a:pt x="78" y="487"/>
                  </a:cubicBezTo>
                  <a:cubicBezTo>
                    <a:pt x="78" y="488"/>
                    <a:pt x="78" y="488"/>
                    <a:pt x="78" y="488"/>
                  </a:cubicBezTo>
                  <a:cubicBezTo>
                    <a:pt x="78" y="488"/>
                    <a:pt x="78" y="488"/>
                    <a:pt x="78" y="488"/>
                  </a:cubicBezTo>
                  <a:cubicBezTo>
                    <a:pt x="114" y="454"/>
                    <a:pt x="114" y="454"/>
                    <a:pt x="114" y="454"/>
                  </a:cubicBezTo>
                  <a:cubicBezTo>
                    <a:pt x="113" y="453"/>
                    <a:pt x="113" y="453"/>
                    <a:pt x="112" y="452"/>
                  </a:cubicBezTo>
                  <a:close/>
                  <a:moveTo>
                    <a:pt x="147" y="483"/>
                  </a:moveTo>
                  <a:cubicBezTo>
                    <a:pt x="118" y="523"/>
                    <a:pt x="118" y="523"/>
                    <a:pt x="118" y="523"/>
                  </a:cubicBezTo>
                  <a:cubicBezTo>
                    <a:pt x="119" y="523"/>
                    <a:pt x="119" y="523"/>
                    <a:pt x="119" y="523"/>
                  </a:cubicBezTo>
                  <a:cubicBezTo>
                    <a:pt x="119" y="523"/>
                    <a:pt x="119" y="523"/>
                    <a:pt x="119" y="523"/>
                  </a:cubicBezTo>
                  <a:cubicBezTo>
                    <a:pt x="119" y="523"/>
                    <a:pt x="119" y="523"/>
                    <a:pt x="119" y="523"/>
                  </a:cubicBezTo>
                  <a:cubicBezTo>
                    <a:pt x="119" y="524"/>
                    <a:pt x="119" y="524"/>
                    <a:pt x="119" y="524"/>
                  </a:cubicBezTo>
                  <a:cubicBezTo>
                    <a:pt x="119" y="524"/>
                    <a:pt x="119" y="524"/>
                    <a:pt x="119" y="524"/>
                  </a:cubicBezTo>
                  <a:cubicBezTo>
                    <a:pt x="120" y="524"/>
                    <a:pt x="120" y="524"/>
                    <a:pt x="120" y="524"/>
                  </a:cubicBezTo>
                  <a:cubicBezTo>
                    <a:pt x="120" y="524"/>
                    <a:pt x="120" y="524"/>
                    <a:pt x="120" y="524"/>
                  </a:cubicBezTo>
                  <a:cubicBezTo>
                    <a:pt x="149" y="485"/>
                    <a:pt x="149" y="485"/>
                    <a:pt x="149" y="485"/>
                  </a:cubicBezTo>
                  <a:cubicBezTo>
                    <a:pt x="148" y="484"/>
                    <a:pt x="147" y="484"/>
                    <a:pt x="147" y="483"/>
                  </a:cubicBezTo>
                  <a:close/>
                  <a:moveTo>
                    <a:pt x="187" y="507"/>
                  </a:moveTo>
                  <a:cubicBezTo>
                    <a:pt x="165" y="551"/>
                    <a:pt x="165" y="551"/>
                    <a:pt x="165" y="551"/>
                  </a:cubicBezTo>
                  <a:cubicBezTo>
                    <a:pt x="166" y="552"/>
                    <a:pt x="167" y="552"/>
                    <a:pt x="167" y="552"/>
                  </a:cubicBezTo>
                  <a:cubicBezTo>
                    <a:pt x="167" y="552"/>
                    <a:pt x="167" y="552"/>
                    <a:pt x="167" y="552"/>
                  </a:cubicBezTo>
                  <a:cubicBezTo>
                    <a:pt x="168" y="552"/>
                    <a:pt x="168" y="552"/>
                    <a:pt x="168" y="552"/>
                  </a:cubicBezTo>
                  <a:cubicBezTo>
                    <a:pt x="168" y="552"/>
                    <a:pt x="168" y="552"/>
                    <a:pt x="168" y="552"/>
                  </a:cubicBezTo>
                  <a:cubicBezTo>
                    <a:pt x="168" y="552"/>
                    <a:pt x="168" y="552"/>
                    <a:pt x="168" y="552"/>
                  </a:cubicBezTo>
                  <a:cubicBezTo>
                    <a:pt x="168" y="553"/>
                    <a:pt x="168" y="553"/>
                    <a:pt x="168" y="553"/>
                  </a:cubicBezTo>
                  <a:cubicBezTo>
                    <a:pt x="189" y="508"/>
                    <a:pt x="189" y="508"/>
                    <a:pt x="189" y="508"/>
                  </a:cubicBezTo>
                  <a:cubicBezTo>
                    <a:pt x="188" y="508"/>
                    <a:pt x="187" y="507"/>
                    <a:pt x="187" y="507"/>
                  </a:cubicBezTo>
                  <a:close/>
                  <a:moveTo>
                    <a:pt x="230" y="523"/>
                  </a:move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8" y="570"/>
                    <a:pt x="218" y="570"/>
                    <a:pt x="218" y="570"/>
                  </a:cubicBezTo>
                  <a:cubicBezTo>
                    <a:pt x="219" y="570"/>
                    <a:pt x="219" y="570"/>
                    <a:pt x="219" y="570"/>
                  </a:cubicBezTo>
                  <a:cubicBezTo>
                    <a:pt x="219" y="570"/>
                    <a:pt x="219" y="570"/>
                    <a:pt x="219" y="570"/>
                  </a:cubicBezTo>
                  <a:cubicBezTo>
                    <a:pt x="219" y="570"/>
                    <a:pt x="219" y="570"/>
                    <a:pt x="219" y="570"/>
                  </a:cubicBezTo>
                  <a:cubicBezTo>
                    <a:pt x="219" y="570"/>
                    <a:pt x="219" y="570"/>
                    <a:pt x="219" y="570"/>
                  </a:cubicBezTo>
                  <a:cubicBezTo>
                    <a:pt x="219" y="571"/>
                    <a:pt x="219" y="571"/>
                    <a:pt x="219" y="571"/>
                  </a:cubicBezTo>
                  <a:cubicBezTo>
                    <a:pt x="219" y="571"/>
                    <a:pt x="219" y="571"/>
                    <a:pt x="219" y="571"/>
                  </a:cubicBezTo>
                  <a:cubicBezTo>
                    <a:pt x="219" y="571"/>
                    <a:pt x="219" y="571"/>
                    <a:pt x="219" y="571"/>
                  </a:cubicBezTo>
                  <a:cubicBezTo>
                    <a:pt x="220" y="571"/>
                    <a:pt x="220" y="571"/>
                    <a:pt x="221" y="571"/>
                  </a:cubicBezTo>
                  <a:cubicBezTo>
                    <a:pt x="232" y="523"/>
                    <a:pt x="232" y="523"/>
                    <a:pt x="232" y="523"/>
                  </a:cubicBezTo>
                  <a:cubicBezTo>
                    <a:pt x="232" y="523"/>
                    <a:pt x="231" y="523"/>
                    <a:pt x="230" y="523"/>
                  </a:cubicBezTo>
                  <a:close/>
                  <a:moveTo>
                    <a:pt x="276" y="530"/>
                  </a:moveTo>
                  <a:cubicBezTo>
                    <a:pt x="273" y="579"/>
                    <a:pt x="273" y="579"/>
                    <a:pt x="273" y="579"/>
                  </a:cubicBezTo>
                  <a:cubicBezTo>
                    <a:pt x="273" y="579"/>
                    <a:pt x="273" y="579"/>
                    <a:pt x="273" y="579"/>
                  </a:cubicBezTo>
                  <a:cubicBezTo>
                    <a:pt x="273" y="579"/>
                    <a:pt x="273" y="579"/>
                    <a:pt x="273" y="579"/>
                  </a:cubicBezTo>
                  <a:cubicBezTo>
                    <a:pt x="274" y="579"/>
                    <a:pt x="274" y="579"/>
                    <a:pt x="274" y="579"/>
                  </a:cubicBezTo>
                  <a:cubicBezTo>
                    <a:pt x="274" y="579"/>
                    <a:pt x="274" y="579"/>
                    <a:pt x="274" y="579"/>
                  </a:cubicBezTo>
                  <a:cubicBezTo>
                    <a:pt x="274" y="579"/>
                    <a:pt x="274" y="579"/>
                    <a:pt x="274" y="579"/>
                  </a:cubicBezTo>
                  <a:cubicBezTo>
                    <a:pt x="274" y="579"/>
                    <a:pt x="275" y="579"/>
                    <a:pt x="276" y="579"/>
                  </a:cubicBezTo>
                  <a:cubicBezTo>
                    <a:pt x="278" y="530"/>
                    <a:pt x="278" y="530"/>
                    <a:pt x="278" y="530"/>
                  </a:cubicBezTo>
                  <a:cubicBezTo>
                    <a:pt x="277" y="530"/>
                    <a:pt x="277" y="530"/>
                    <a:pt x="276" y="530"/>
                  </a:cubicBezTo>
                  <a:close/>
                  <a:moveTo>
                    <a:pt x="325" y="528"/>
                  </a:moveTo>
                  <a:cubicBezTo>
                    <a:pt x="324" y="528"/>
                    <a:pt x="323" y="528"/>
                    <a:pt x="322" y="528"/>
                  </a:cubicBezTo>
                  <a:cubicBezTo>
                    <a:pt x="329" y="577"/>
                    <a:pt x="329" y="577"/>
                    <a:pt x="329" y="577"/>
                  </a:cubicBezTo>
                  <a:cubicBezTo>
                    <a:pt x="329" y="577"/>
                    <a:pt x="329" y="577"/>
                    <a:pt x="329" y="577"/>
                  </a:cubicBezTo>
                  <a:cubicBezTo>
                    <a:pt x="330" y="576"/>
                    <a:pt x="331" y="576"/>
                    <a:pt x="332" y="576"/>
                  </a:cubicBezTo>
                  <a:lnTo>
                    <a:pt x="325" y="528"/>
                  </a:lnTo>
                  <a:close/>
                  <a:moveTo>
                    <a:pt x="369" y="516"/>
                  </a:moveTo>
                  <a:cubicBezTo>
                    <a:pt x="369" y="517"/>
                    <a:pt x="368" y="517"/>
                    <a:pt x="367" y="517"/>
                  </a:cubicBezTo>
                  <a:cubicBezTo>
                    <a:pt x="383" y="564"/>
                    <a:pt x="383" y="564"/>
                    <a:pt x="383" y="564"/>
                  </a:cubicBezTo>
                  <a:cubicBezTo>
                    <a:pt x="384" y="563"/>
                    <a:pt x="384" y="563"/>
                    <a:pt x="384" y="563"/>
                  </a:cubicBezTo>
                  <a:cubicBezTo>
                    <a:pt x="384" y="563"/>
                    <a:pt x="384" y="563"/>
                    <a:pt x="384" y="563"/>
                  </a:cubicBezTo>
                  <a:cubicBezTo>
                    <a:pt x="384" y="563"/>
                    <a:pt x="384" y="563"/>
                    <a:pt x="384" y="563"/>
                  </a:cubicBezTo>
                  <a:cubicBezTo>
                    <a:pt x="385" y="563"/>
                    <a:pt x="385" y="563"/>
                    <a:pt x="386" y="563"/>
                  </a:cubicBezTo>
                  <a:lnTo>
                    <a:pt x="369" y="516"/>
                  </a:lnTo>
                  <a:close/>
                  <a:moveTo>
                    <a:pt x="411" y="497"/>
                  </a:moveTo>
                  <a:cubicBezTo>
                    <a:pt x="411" y="497"/>
                    <a:pt x="410" y="498"/>
                    <a:pt x="409" y="498"/>
                  </a:cubicBezTo>
                  <a:cubicBezTo>
                    <a:pt x="434" y="541"/>
                    <a:pt x="434" y="541"/>
                    <a:pt x="434" y="541"/>
                  </a:cubicBezTo>
                  <a:cubicBezTo>
                    <a:pt x="434" y="541"/>
                    <a:pt x="434" y="541"/>
                    <a:pt x="434" y="541"/>
                  </a:cubicBezTo>
                  <a:cubicBezTo>
                    <a:pt x="434" y="541"/>
                    <a:pt x="434" y="541"/>
                    <a:pt x="434" y="541"/>
                  </a:cubicBezTo>
                  <a:cubicBezTo>
                    <a:pt x="434" y="541"/>
                    <a:pt x="434" y="541"/>
                    <a:pt x="434" y="541"/>
                  </a:cubicBezTo>
                  <a:cubicBezTo>
                    <a:pt x="435" y="540"/>
                    <a:pt x="436" y="540"/>
                    <a:pt x="436" y="539"/>
                  </a:cubicBezTo>
                  <a:lnTo>
                    <a:pt x="411" y="497"/>
                  </a:lnTo>
                  <a:close/>
                  <a:moveTo>
                    <a:pt x="449" y="470"/>
                  </a:moveTo>
                  <a:cubicBezTo>
                    <a:pt x="448" y="470"/>
                    <a:pt x="448" y="471"/>
                    <a:pt x="447" y="471"/>
                  </a:cubicBezTo>
                  <a:cubicBezTo>
                    <a:pt x="479" y="508"/>
                    <a:pt x="479" y="508"/>
                    <a:pt x="479" y="508"/>
                  </a:cubicBezTo>
                  <a:cubicBezTo>
                    <a:pt x="480" y="508"/>
                    <a:pt x="480" y="508"/>
                    <a:pt x="480" y="508"/>
                  </a:cubicBezTo>
                  <a:cubicBezTo>
                    <a:pt x="480" y="507"/>
                    <a:pt x="480" y="507"/>
                    <a:pt x="480" y="507"/>
                  </a:cubicBezTo>
                  <a:cubicBezTo>
                    <a:pt x="480" y="507"/>
                    <a:pt x="480" y="507"/>
                    <a:pt x="480" y="507"/>
                  </a:cubicBezTo>
                  <a:cubicBezTo>
                    <a:pt x="481" y="507"/>
                    <a:pt x="481" y="507"/>
                    <a:pt x="481" y="507"/>
                  </a:cubicBezTo>
                  <a:lnTo>
                    <a:pt x="449" y="470"/>
                  </a:lnTo>
                  <a:close/>
                  <a:moveTo>
                    <a:pt x="480" y="436"/>
                  </a:moveTo>
                  <a:cubicBezTo>
                    <a:pt x="480" y="437"/>
                    <a:pt x="479" y="437"/>
                    <a:pt x="479" y="438"/>
                  </a:cubicBezTo>
                  <a:cubicBezTo>
                    <a:pt x="518" y="468"/>
                    <a:pt x="518" y="468"/>
                    <a:pt x="518" y="468"/>
                  </a:cubicBezTo>
                  <a:cubicBezTo>
                    <a:pt x="518" y="467"/>
                    <a:pt x="519" y="467"/>
                    <a:pt x="519" y="466"/>
                  </a:cubicBezTo>
                  <a:cubicBezTo>
                    <a:pt x="519" y="466"/>
                    <a:pt x="519" y="466"/>
                    <a:pt x="519" y="466"/>
                  </a:cubicBezTo>
                  <a:cubicBezTo>
                    <a:pt x="519" y="466"/>
                    <a:pt x="519" y="466"/>
                    <a:pt x="519" y="466"/>
                  </a:cubicBezTo>
                  <a:cubicBezTo>
                    <a:pt x="519" y="466"/>
                    <a:pt x="519" y="466"/>
                    <a:pt x="519" y="466"/>
                  </a:cubicBezTo>
                  <a:cubicBezTo>
                    <a:pt x="519" y="466"/>
                    <a:pt x="519" y="466"/>
                    <a:pt x="519" y="466"/>
                  </a:cubicBezTo>
                  <a:lnTo>
                    <a:pt x="480" y="436"/>
                  </a:lnTo>
                  <a:close/>
                  <a:moveTo>
                    <a:pt x="505" y="397"/>
                  </a:moveTo>
                  <a:cubicBezTo>
                    <a:pt x="505" y="397"/>
                    <a:pt x="504" y="398"/>
                    <a:pt x="504" y="399"/>
                  </a:cubicBezTo>
                  <a:cubicBezTo>
                    <a:pt x="548" y="421"/>
                    <a:pt x="548" y="421"/>
                    <a:pt x="548" y="421"/>
                  </a:cubicBezTo>
                  <a:cubicBezTo>
                    <a:pt x="548" y="421"/>
                    <a:pt x="548" y="420"/>
                    <a:pt x="548" y="420"/>
                  </a:cubicBezTo>
                  <a:cubicBezTo>
                    <a:pt x="548" y="420"/>
                    <a:pt x="548" y="420"/>
                    <a:pt x="548" y="420"/>
                  </a:cubicBezTo>
                  <a:cubicBezTo>
                    <a:pt x="548" y="419"/>
                    <a:pt x="548" y="419"/>
                    <a:pt x="548" y="419"/>
                  </a:cubicBezTo>
                  <a:cubicBezTo>
                    <a:pt x="548" y="419"/>
                    <a:pt x="548" y="419"/>
                    <a:pt x="548" y="419"/>
                  </a:cubicBezTo>
                  <a:cubicBezTo>
                    <a:pt x="548" y="419"/>
                    <a:pt x="548" y="419"/>
                    <a:pt x="548" y="419"/>
                  </a:cubicBezTo>
                  <a:cubicBezTo>
                    <a:pt x="549" y="418"/>
                    <a:pt x="549" y="418"/>
                    <a:pt x="549" y="418"/>
                  </a:cubicBezTo>
                  <a:lnTo>
                    <a:pt x="505" y="397"/>
                  </a:lnTo>
                  <a:close/>
                  <a:moveTo>
                    <a:pt x="521" y="353"/>
                  </a:moveTo>
                  <a:cubicBezTo>
                    <a:pt x="521" y="354"/>
                    <a:pt x="521" y="355"/>
                    <a:pt x="521" y="356"/>
                  </a:cubicBezTo>
                  <a:cubicBezTo>
                    <a:pt x="568" y="369"/>
                    <a:pt x="568" y="369"/>
                    <a:pt x="568" y="369"/>
                  </a:cubicBezTo>
                  <a:cubicBezTo>
                    <a:pt x="568" y="368"/>
                    <a:pt x="568" y="367"/>
                    <a:pt x="569" y="366"/>
                  </a:cubicBezTo>
                  <a:lnTo>
                    <a:pt x="521" y="353"/>
                  </a:lnTo>
                  <a:close/>
                  <a:moveTo>
                    <a:pt x="529" y="308"/>
                  </a:moveTo>
                  <a:cubicBezTo>
                    <a:pt x="529" y="309"/>
                    <a:pt x="529" y="309"/>
                    <a:pt x="529" y="310"/>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4"/>
                    <a:pt x="578" y="314"/>
                    <a:pt x="578" y="314"/>
                  </a:cubicBezTo>
                  <a:cubicBezTo>
                    <a:pt x="578" y="313"/>
                    <a:pt x="578" y="312"/>
                    <a:pt x="578" y="311"/>
                  </a:cubicBezTo>
                  <a:lnTo>
                    <a:pt x="529" y="308"/>
                  </a:lnTo>
                  <a:close/>
                  <a:moveTo>
                    <a:pt x="577" y="256"/>
                  </a:moveTo>
                  <a:cubicBezTo>
                    <a:pt x="528" y="261"/>
                    <a:pt x="528" y="261"/>
                    <a:pt x="528" y="261"/>
                  </a:cubicBezTo>
                  <a:cubicBezTo>
                    <a:pt x="528" y="262"/>
                    <a:pt x="528" y="263"/>
                    <a:pt x="529" y="264"/>
                  </a:cubicBezTo>
                  <a:cubicBezTo>
                    <a:pt x="577" y="259"/>
                    <a:pt x="577" y="259"/>
                    <a:pt x="577" y="259"/>
                  </a:cubicBezTo>
                  <a:cubicBezTo>
                    <a:pt x="577" y="258"/>
                    <a:pt x="577" y="257"/>
                    <a:pt x="577" y="256"/>
                  </a:cubicBezTo>
                  <a:cubicBezTo>
                    <a:pt x="577" y="256"/>
                    <a:pt x="577" y="256"/>
                    <a:pt x="577" y="256"/>
                  </a:cubicBezTo>
                  <a:cubicBezTo>
                    <a:pt x="577" y="256"/>
                    <a:pt x="577" y="256"/>
                    <a:pt x="577" y="256"/>
                  </a:cubicBezTo>
                  <a:cubicBezTo>
                    <a:pt x="577" y="256"/>
                    <a:pt x="577" y="256"/>
                    <a:pt x="577" y="256"/>
                  </a:cubicBezTo>
                  <a:close/>
                  <a:moveTo>
                    <a:pt x="565" y="201"/>
                  </a:moveTo>
                  <a:cubicBezTo>
                    <a:pt x="519" y="216"/>
                    <a:pt x="519" y="216"/>
                    <a:pt x="519" y="216"/>
                  </a:cubicBezTo>
                  <a:cubicBezTo>
                    <a:pt x="519" y="217"/>
                    <a:pt x="519" y="218"/>
                    <a:pt x="519" y="219"/>
                  </a:cubicBezTo>
                  <a:cubicBezTo>
                    <a:pt x="566" y="204"/>
                    <a:pt x="566" y="204"/>
                    <a:pt x="566" y="204"/>
                  </a:cubicBezTo>
                  <a:cubicBezTo>
                    <a:pt x="566" y="203"/>
                    <a:pt x="566" y="202"/>
                    <a:pt x="565" y="201"/>
                  </a:cubicBezTo>
                  <a:close/>
                  <a:moveTo>
                    <a:pt x="543" y="150"/>
                  </a:moveTo>
                  <a:cubicBezTo>
                    <a:pt x="500" y="174"/>
                    <a:pt x="500" y="174"/>
                    <a:pt x="500" y="174"/>
                  </a:cubicBezTo>
                  <a:cubicBezTo>
                    <a:pt x="501" y="175"/>
                    <a:pt x="501" y="175"/>
                    <a:pt x="501" y="176"/>
                  </a:cubicBezTo>
                  <a:cubicBezTo>
                    <a:pt x="545" y="153"/>
                    <a:pt x="545" y="153"/>
                    <a:pt x="545" y="153"/>
                  </a:cubicBezTo>
                  <a:cubicBezTo>
                    <a:pt x="544" y="152"/>
                    <a:pt x="544" y="151"/>
                    <a:pt x="543" y="150"/>
                  </a:cubicBezTo>
                  <a:close/>
                  <a:moveTo>
                    <a:pt x="512" y="104"/>
                  </a:moveTo>
                  <a:cubicBezTo>
                    <a:pt x="474" y="136"/>
                    <a:pt x="474" y="136"/>
                    <a:pt x="474" y="136"/>
                  </a:cubicBezTo>
                  <a:cubicBezTo>
                    <a:pt x="475" y="136"/>
                    <a:pt x="475" y="137"/>
                    <a:pt x="476" y="137"/>
                  </a:cubicBezTo>
                  <a:cubicBezTo>
                    <a:pt x="514" y="106"/>
                    <a:pt x="514" y="106"/>
                    <a:pt x="514"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6"/>
                    <a:pt x="513" y="106"/>
                    <a:pt x="513" y="106"/>
                  </a:cubicBezTo>
                  <a:cubicBezTo>
                    <a:pt x="513" y="105"/>
                    <a:pt x="512" y="105"/>
                    <a:pt x="512" y="104"/>
                  </a:cubicBezTo>
                  <a:close/>
                  <a:moveTo>
                    <a:pt x="472" y="65"/>
                  </a:moveTo>
                  <a:cubicBezTo>
                    <a:pt x="441" y="103"/>
                    <a:pt x="441" y="103"/>
                    <a:pt x="441" y="103"/>
                  </a:cubicBezTo>
                  <a:cubicBezTo>
                    <a:pt x="442" y="104"/>
                    <a:pt x="442" y="104"/>
                    <a:pt x="443" y="105"/>
                  </a:cubicBezTo>
                  <a:cubicBezTo>
                    <a:pt x="474" y="67"/>
                    <a:pt x="474" y="67"/>
                    <a:pt x="474" y="67"/>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6"/>
                    <a:pt x="473" y="66"/>
                    <a:pt x="473" y="66"/>
                  </a:cubicBezTo>
                  <a:cubicBezTo>
                    <a:pt x="473" y="65"/>
                    <a:pt x="473" y="65"/>
                    <a:pt x="473" y="65"/>
                  </a:cubicBezTo>
                  <a:cubicBezTo>
                    <a:pt x="473" y="65"/>
                    <a:pt x="473" y="65"/>
                    <a:pt x="473" y="65"/>
                  </a:cubicBezTo>
                  <a:lnTo>
                    <a:pt x="472" y="65"/>
                  </a:lnTo>
                  <a:close/>
                  <a:moveTo>
                    <a:pt x="426" y="34"/>
                  </a:moveTo>
                  <a:cubicBezTo>
                    <a:pt x="403" y="77"/>
                    <a:pt x="403" y="77"/>
                    <a:pt x="403" y="77"/>
                  </a:cubicBezTo>
                  <a:cubicBezTo>
                    <a:pt x="403" y="78"/>
                    <a:pt x="404" y="78"/>
                    <a:pt x="405" y="79"/>
                  </a:cubicBezTo>
                  <a:cubicBezTo>
                    <a:pt x="428" y="35"/>
                    <a:pt x="428" y="35"/>
                    <a:pt x="428" y="35"/>
                  </a:cubicBezTo>
                  <a:cubicBezTo>
                    <a:pt x="428" y="35"/>
                    <a:pt x="428" y="35"/>
                    <a:pt x="428" y="35"/>
                  </a:cubicBezTo>
                  <a:cubicBezTo>
                    <a:pt x="428" y="35"/>
                    <a:pt x="428" y="35"/>
                    <a:pt x="428" y="35"/>
                  </a:cubicBezTo>
                  <a:cubicBezTo>
                    <a:pt x="428" y="35"/>
                    <a:pt x="428" y="35"/>
                    <a:pt x="428" y="35"/>
                  </a:cubicBezTo>
                  <a:cubicBezTo>
                    <a:pt x="427" y="35"/>
                    <a:pt x="426" y="35"/>
                    <a:pt x="426" y="34"/>
                  </a:cubicBezTo>
                  <a:close/>
                  <a:moveTo>
                    <a:pt x="374" y="13"/>
                  </a:moveTo>
                  <a:cubicBezTo>
                    <a:pt x="360" y="60"/>
                    <a:pt x="360" y="60"/>
                    <a:pt x="360" y="60"/>
                  </a:cubicBezTo>
                  <a:cubicBezTo>
                    <a:pt x="361" y="60"/>
                    <a:pt x="361" y="60"/>
                    <a:pt x="362" y="60"/>
                  </a:cubicBezTo>
                  <a:cubicBezTo>
                    <a:pt x="377" y="14"/>
                    <a:pt x="377" y="14"/>
                    <a:pt x="377" y="14"/>
                  </a:cubicBezTo>
                  <a:cubicBezTo>
                    <a:pt x="376" y="13"/>
                    <a:pt x="376"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cubicBezTo>
                    <a:pt x="375" y="13"/>
                    <a:pt x="375" y="13"/>
                    <a:pt x="375" y="13"/>
                  </a:cubicBezTo>
                  <a:lnTo>
                    <a:pt x="374" y="13"/>
                  </a:lnTo>
                  <a:close/>
                  <a:moveTo>
                    <a:pt x="320" y="2"/>
                  </a:moveTo>
                  <a:cubicBezTo>
                    <a:pt x="315" y="51"/>
                    <a:pt x="315" y="51"/>
                    <a:pt x="315" y="51"/>
                  </a:cubicBezTo>
                  <a:cubicBezTo>
                    <a:pt x="315" y="51"/>
                    <a:pt x="316" y="51"/>
                    <a:pt x="317" y="51"/>
                  </a:cubicBezTo>
                  <a:cubicBezTo>
                    <a:pt x="322" y="2"/>
                    <a:pt x="322" y="2"/>
                    <a:pt x="322" y="2"/>
                  </a:cubicBezTo>
                  <a:cubicBezTo>
                    <a:pt x="322" y="2"/>
                    <a:pt x="321" y="2"/>
                    <a:pt x="320" y="2"/>
                  </a:cubicBezTo>
                  <a:cubicBezTo>
                    <a:pt x="320" y="2"/>
                    <a:pt x="320" y="2"/>
                    <a:pt x="320" y="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392;p37"/>
            <p:cNvSpPr/>
            <p:nvPr/>
          </p:nvSpPr>
          <p:spPr>
            <a:xfrm>
              <a:off x="5867400" y="4462463"/>
              <a:ext cx="720725" cy="722312"/>
            </a:xfrm>
            <a:custGeom>
              <a:avLst/>
              <a:gdLst/>
              <a:ahLst/>
              <a:cxnLst/>
              <a:rect l="l" t="t" r="r" b="b"/>
              <a:pathLst>
                <a:path w="428" h="428" extrusionOk="0">
                  <a:moveTo>
                    <a:pt x="214" y="422"/>
                  </a:moveTo>
                  <a:cubicBezTo>
                    <a:pt x="214" y="419"/>
                    <a:pt x="217" y="416"/>
                    <a:pt x="220" y="416"/>
                  </a:cubicBezTo>
                  <a:cubicBezTo>
                    <a:pt x="223" y="416"/>
                    <a:pt x="226" y="418"/>
                    <a:pt x="226" y="422"/>
                  </a:cubicBezTo>
                  <a:cubicBezTo>
                    <a:pt x="226" y="425"/>
                    <a:pt x="223" y="428"/>
                    <a:pt x="220" y="428"/>
                  </a:cubicBezTo>
                  <a:cubicBezTo>
                    <a:pt x="220" y="428"/>
                    <a:pt x="220" y="428"/>
                    <a:pt x="220" y="428"/>
                  </a:cubicBezTo>
                  <a:cubicBezTo>
                    <a:pt x="217" y="428"/>
                    <a:pt x="214" y="425"/>
                    <a:pt x="214" y="422"/>
                  </a:cubicBezTo>
                  <a:close/>
                  <a:moveTo>
                    <a:pt x="187" y="426"/>
                  </a:moveTo>
                  <a:cubicBezTo>
                    <a:pt x="187" y="426"/>
                    <a:pt x="187" y="426"/>
                    <a:pt x="187" y="426"/>
                  </a:cubicBezTo>
                  <a:cubicBezTo>
                    <a:pt x="184" y="426"/>
                    <a:pt x="182" y="423"/>
                    <a:pt x="182" y="420"/>
                  </a:cubicBezTo>
                  <a:cubicBezTo>
                    <a:pt x="182" y="416"/>
                    <a:pt x="185" y="414"/>
                    <a:pt x="189" y="415"/>
                  </a:cubicBezTo>
                  <a:cubicBezTo>
                    <a:pt x="189" y="415"/>
                    <a:pt x="189" y="415"/>
                    <a:pt x="189" y="415"/>
                  </a:cubicBezTo>
                  <a:cubicBezTo>
                    <a:pt x="192" y="415"/>
                    <a:pt x="194" y="418"/>
                    <a:pt x="194" y="421"/>
                  </a:cubicBezTo>
                  <a:cubicBezTo>
                    <a:pt x="193" y="424"/>
                    <a:pt x="191" y="426"/>
                    <a:pt x="188" y="426"/>
                  </a:cubicBezTo>
                  <a:lnTo>
                    <a:pt x="187" y="426"/>
                  </a:lnTo>
                  <a:close/>
                  <a:moveTo>
                    <a:pt x="246" y="419"/>
                  </a:moveTo>
                  <a:cubicBezTo>
                    <a:pt x="245" y="416"/>
                    <a:pt x="248" y="413"/>
                    <a:pt x="251" y="413"/>
                  </a:cubicBezTo>
                  <a:cubicBezTo>
                    <a:pt x="254" y="412"/>
                    <a:pt x="257" y="414"/>
                    <a:pt x="257" y="417"/>
                  </a:cubicBezTo>
                  <a:cubicBezTo>
                    <a:pt x="258" y="420"/>
                    <a:pt x="256" y="424"/>
                    <a:pt x="253" y="424"/>
                  </a:cubicBezTo>
                  <a:cubicBezTo>
                    <a:pt x="252" y="424"/>
                    <a:pt x="252" y="424"/>
                    <a:pt x="252" y="424"/>
                  </a:cubicBezTo>
                  <a:cubicBezTo>
                    <a:pt x="249" y="424"/>
                    <a:pt x="247" y="422"/>
                    <a:pt x="246" y="419"/>
                  </a:cubicBezTo>
                  <a:close/>
                  <a:moveTo>
                    <a:pt x="155" y="420"/>
                  </a:moveTo>
                  <a:cubicBezTo>
                    <a:pt x="152" y="419"/>
                    <a:pt x="150" y="415"/>
                    <a:pt x="151" y="412"/>
                  </a:cubicBezTo>
                  <a:cubicBezTo>
                    <a:pt x="152" y="409"/>
                    <a:pt x="155" y="407"/>
                    <a:pt x="158" y="408"/>
                  </a:cubicBezTo>
                  <a:cubicBezTo>
                    <a:pt x="158" y="408"/>
                    <a:pt x="158" y="408"/>
                    <a:pt x="158" y="408"/>
                  </a:cubicBezTo>
                  <a:cubicBezTo>
                    <a:pt x="161" y="409"/>
                    <a:pt x="163" y="412"/>
                    <a:pt x="162" y="416"/>
                  </a:cubicBezTo>
                  <a:cubicBezTo>
                    <a:pt x="161" y="418"/>
                    <a:pt x="159" y="420"/>
                    <a:pt x="157" y="420"/>
                  </a:cubicBezTo>
                  <a:cubicBezTo>
                    <a:pt x="156" y="420"/>
                    <a:pt x="155" y="420"/>
                    <a:pt x="155" y="420"/>
                  </a:cubicBezTo>
                  <a:close/>
                  <a:moveTo>
                    <a:pt x="277" y="412"/>
                  </a:moveTo>
                  <a:cubicBezTo>
                    <a:pt x="276" y="409"/>
                    <a:pt x="278" y="406"/>
                    <a:pt x="281" y="405"/>
                  </a:cubicBezTo>
                  <a:cubicBezTo>
                    <a:pt x="284" y="404"/>
                    <a:pt x="287" y="405"/>
                    <a:pt x="288" y="408"/>
                  </a:cubicBezTo>
                  <a:cubicBezTo>
                    <a:pt x="289" y="411"/>
                    <a:pt x="288" y="415"/>
                    <a:pt x="285" y="416"/>
                  </a:cubicBezTo>
                  <a:cubicBezTo>
                    <a:pt x="284" y="416"/>
                    <a:pt x="283" y="416"/>
                    <a:pt x="283" y="416"/>
                  </a:cubicBezTo>
                  <a:cubicBezTo>
                    <a:pt x="280" y="416"/>
                    <a:pt x="278" y="414"/>
                    <a:pt x="277" y="412"/>
                  </a:cubicBezTo>
                  <a:close/>
                  <a:moveTo>
                    <a:pt x="124" y="408"/>
                  </a:moveTo>
                  <a:cubicBezTo>
                    <a:pt x="121" y="407"/>
                    <a:pt x="120" y="403"/>
                    <a:pt x="121" y="400"/>
                  </a:cubicBezTo>
                  <a:cubicBezTo>
                    <a:pt x="122" y="397"/>
                    <a:pt x="126" y="396"/>
                    <a:pt x="129" y="398"/>
                  </a:cubicBezTo>
                  <a:cubicBezTo>
                    <a:pt x="132" y="399"/>
                    <a:pt x="133" y="402"/>
                    <a:pt x="132" y="405"/>
                  </a:cubicBezTo>
                  <a:cubicBezTo>
                    <a:pt x="131" y="407"/>
                    <a:pt x="129" y="409"/>
                    <a:pt x="126" y="409"/>
                  </a:cubicBezTo>
                  <a:cubicBezTo>
                    <a:pt x="126" y="409"/>
                    <a:pt x="125" y="409"/>
                    <a:pt x="124" y="408"/>
                  </a:cubicBezTo>
                  <a:close/>
                  <a:moveTo>
                    <a:pt x="307" y="400"/>
                  </a:moveTo>
                  <a:cubicBezTo>
                    <a:pt x="305" y="397"/>
                    <a:pt x="306" y="394"/>
                    <a:pt x="309" y="392"/>
                  </a:cubicBezTo>
                  <a:cubicBezTo>
                    <a:pt x="312" y="391"/>
                    <a:pt x="316" y="392"/>
                    <a:pt x="317" y="394"/>
                  </a:cubicBezTo>
                  <a:cubicBezTo>
                    <a:pt x="319" y="397"/>
                    <a:pt x="318" y="401"/>
                    <a:pt x="315" y="402"/>
                  </a:cubicBezTo>
                  <a:cubicBezTo>
                    <a:pt x="314" y="403"/>
                    <a:pt x="313" y="403"/>
                    <a:pt x="312" y="403"/>
                  </a:cubicBezTo>
                  <a:cubicBezTo>
                    <a:pt x="310" y="403"/>
                    <a:pt x="308" y="402"/>
                    <a:pt x="307" y="400"/>
                  </a:cubicBezTo>
                  <a:close/>
                  <a:moveTo>
                    <a:pt x="95" y="392"/>
                  </a:moveTo>
                  <a:cubicBezTo>
                    <a:pt x="93" y="390"/>
                    <a:pt x="92" y="387"/>
                    <a:pt x="94" y="384"/>
                  </a:cubicBezTo>
                  <a:cubicBezTo>
                    <a:pt x="95" y="381"/>
                    <a:pt x="99" y="381"/>
                    <a:pt x="102" y="382"/>
                  </a:cubicBezTo>
                  <a:cubicBezTo>
                    <a:pt x="104" y="384"/>
                    <a:pt x="105" y="388"/>
                    <a:pt x="103" y="390"/>
                  </a:cubicBezTo>
                  <a:cubicBezTo>
                    <a:pt x="102" y="392"/>
                    <a:pt x="100" y="393"/>
                    <a:pt x="98" y="393"/>
                  </a:cubicBezTo>
                  <a:cubicBezTo>
                    <a:pt x="97" y="393"/>
                    <a:pt x="96" y="393"/>
                    <a:pt x="95" y="392"/>
                  </a:cubicBezTo>
                  <a:close/>
                  <a:moveTo>
                    <a:pt x="334" y="383"/>
                  </a:moveTo>
                  <a:cubicBezTo>
                    <a:pt x="332" y="381"/>
                    <a:pt x="333" y="377"/>
                    <a:pt x="335" y="375"/>
                  </a:cubicBezTo>
                  <a:cubicBezTo>
                    <a:pt x="338" y="373"/>
                    <a:pt x="342" y="374"/>
                    <a:pt x="344" y="376"/>
                  </a:cubicBezTo>
                  <a:cubicBezTo>
                    <a:pt x="346" y="379"/>
                    <a:pt x="345" y="383"/>
                    <a:pt x="342" y="385"/>
                  </a:cubicBezTo>
                  <a:cubicBezTo>
                    <a:pt x="341" y="385"/>
                    <a:pt x="340" y="386"/>
                    <a:pt x="339" y="386"/>
                  </a:cubicBezTo>
                  <a:cubicBezTo>
                    <a:pt x="337" y="386"/>
                    <a:pt x="335" y="385"/>
                    <a:pt x="334" y="383"/>
                  </a:cubicBezTo>
                  <a:close/>
                  <a:moveTo>
                    <a:pt x="69" y="372"/>
                  </a:moveTo>
                  <a:cubicBezTo>
                    <a:pt x="69" y="372"/>
                    <a:pt x="69" y="372"/>
                    <a:pt x="69" y="372"/>
                  </a:cubicBezTo>
                  <a:cubicBezTo>
                    <a:pt x="67" y="370"/>
                    <a:pt x="67" y="366"/>
                    <a:pt x="69" y="364"/>
                  </a:cubicBezTo>
                  <a:cubicBezTo>
                    <a:pt x="71" y="361"/>
                    <a:pt x="75" y="361"/>
                    <a:pt x="77" y="363"/>
                  </a:cubicBezTo>
                  <a:cubicBezTo>
                    <a:pt x="79" y="365"/>
                    <a:pt x="80" y="369"/>
                    <a:pt x="77" y="371"/>
                  </a:cubicBezTo>
                  <a:cubicBezTo>
                    <a:pt x="76" y="373"/>
                    <a:pt x="75" y="373"/>
                    <a:pt x="73" y="373"/>
                  </a:cubicBezTo>
                  <a:cubicBezTo>
                    <a:pt x="72" y="373"/>
                    <a:pt x="70" y="373"/>
                    <a:pt x="69" y="372"/>
                  </a:cubicBezTo>
                  <a:close/>
                  <a:moveTo>
                    <a:pt x="359" y="363"/>
                  </a:moveTo>
                  <a:cubicBezTo>
                    <a:pt x="357" y="361"/>
                    <a:pt x="357" y="357"/>
                    <a:pt x="359" y="355"/>
                  </a:cubicBezTo>
                  <a:cubicBezTo>
                    <a:pt x="359" y="355"/>
                    <a:pt x="359" y="355"/>
                    <a:pt x="359" y="355"/>
                  </a:cubicBezTo>
                  <a:cubicBezTo>
                    <a:pt x="361" y="352"/>
                    <a:pt x="365" y="352"/>
                    <a:pt x="367" y="354"/>
                  </a:cubicBezTo>
                  <a:cubicBezTo>
                    <a:pt x="369" y="357"/>
                    <a:pt x="369" y="360"/>
                    <a:pt x="367" y="363"/>
                  </a:cubicBezTo>
                  <a:cubicBezTo>
                    <a:pt x="366" y="364"/>
                    <a:pt x="364" y="364"/>
                    <a:pt x="363" y="364"/>
                  </a:cubicBezTo>
                  <a:cubicBezTo>
                    <a:pt x="361" y="364"/>
                    <a:pt x="360" y="364"/>
                    <a:pt x="359" y="363"/>
                  </a:cubicBezTo>
                  <a:close/>
                  <a:moveTo>
                    <a:pt x="47" y="348"/>
                  </a:moveTo>
                  <a:cubicBezTo>
                    <a:pt x="45" y="345"/>
                    <a:pt x="45" y="342"/>
                    <a:pt x="48" y="340"/>
                  </a:cubicBezTo>
                  <a:cubicBezTo>
                    <a:pt x="50" y="338"/>
                    <a:pt x="54" y="338"/>
                    <a:pt x="56" y="340"/>
                  </a:cubicBezTo>
                  <a:cubicBezTo>
                    <a:pt x="58" y="343"/>
                    <a:pt x="57" y="347"/>
                    <a:pt x="55" y="349"/>
                  </a:cubicBezTo>
                  <a:cubicBezTo>
                    <a:pt x="54" y="350"/>
                    <a:pt x="53" y="350"/>
                    <a:pt x="51" y="350"/>
                  </a:cubicBezTo>
                  <a:cubicBezTo>
                    <a:pt x="50" y="350"/>
                    <a:pt x="48" y="349"/>
                    <a:pt x="47" y="348"/>
                  </a:cubicBezTo>
                  <a:close/>
                  <a:moveTo>
                    <a:pt x="380" y="339"/>
                  </a:moveTo>
                  <a:cubicBezTo>
                    <a:pt x="377" y="337"/>
                    <a:pt x="377" y="333"/>
                    <a:pt x="379" y="331"/>
                  </a:cubicBezTo>
                  <a:cubicBezTo>
                    <a:pt x="381" y="328"/>
                    <a:pt x="384" y="327"/>
                    <a:pt x="387" y="329"/>
                  </a:cubicBezTo>
                  <a:cubicBezTo>
                    <a:pt x="389" y="331"/>
                    <a:pt x="390" y="335"/>
                    <a:pt x="388" y="337"/>
                  </a:cubicBezTo>
                  <a:cubicBezTo>
                    <a:pt x="387" y="339"/>
                    <a:pt x="385" y="340"/>
                    <a:pt x="383" y="340"/>
                  </a:cubicBezTo>
                  <a:cubicBezTo>
                    <a:pt x="382" y="340"/>
                    <a:pt x="381" y="339"/>
                    <a:pt x="380" y="339"/>
                  </a:cubicBezTo>
                  <a:close/>
                  <a:moveTo>
                    <a:pt x="28" y="321"/>
                  </a:moveTo>
                  <a:cubicBezTo>
                    <a:pt x="26" y="318"/>
                    <a:pt x="27" y="314"/>
                    <a:pt x="30" y="313"/>
                  </a:cubicBezTo>
                  <a:cubicBezTo>
                    <a:pt x="33" y="311"/>
                    <a:pt x="37" y="312"/>
                    <a:pt x="38" y="315"/>
                  </a:cubicBezTo>
                  <a:cubicBezTo>
                    <a:pt x="40" y="318"/>
                    <a:pt x="39" y="321"/>
                    <a:pt x="36" y="323"/>
                  </a:cubicBezTo>
                  <a:cubicBezTo>
                    <a:pt x="35" y="323"/>
                    <a:pt x="34" y="324"/>
                    <a:pt x="33" y="324"/>
                  </a:cubicBezTo>
                  <a:cubicBezTo>
                    <a:pt x="31" y="324"/>
                    <a:pt x="29" y="323"/>
                    <a:pt x="28" y="321"/>
                  </a:cubicBezTo>
                  <a:close/>
                  <a:moveTo>
                    <a:pt x="397" y="312"/>
                  </a:moveTo>
                  <a:cubicBezTo>
                    <a:pt x="394" y="310"/>
                    <a:pt x="393" y="307"/>
                    <a:pt x="395" y="304"/>
                  </a:cubicBezTo>
                  <a:cubicBezTo>
                    <a:pt x="396" y="301"/>
                    <a:pt x="400" y="300"/>
                    <a:pt x="403" y="301"/>
                  </a:cubicBezTo>
                  <a:cubicBezTo>
                    <a:pt x="405" y="303"/>
                    <a:pt x="407" y="306"/>
                    <a:pt x="405" y="309"/>
                  </a:cubicBezTo>
                  <a:cubicBezTo>
                    <a:pt x="404" y="311"/>
                    <a:pt x="402" y="312"/>
                    <a:pt x="400" y="312"/>
                  </a:cubicBezTo>
                  <a:cubicBezTo>
                    <a:pt x="399" y="312"/>
                    <a:pt x="398" y="312"/>
                    <a:pt x="397" y="312"/>
                  </a:cubicBezTo>
                  <a:close/>
                  <a:moveTo>
                    <a:pt x="14" y="291"/>
                  </a:moveTo>
                  <a:cubicBezTo>
                    <a:pt x="13" y="288"/>
                    <a:pt x="14" y="285"/>
                    <a:pt x="17" y="283"/>
                  </a:cubicBezTo>
                  <a:cubicBezTo>
                    <a:pt x="20" y="282"/>
                    <a:pt x="24" y="284"/>
                    <a:pt x="25" y="287"/>
                  </a:cubicBezTo>
                  <a:cubicBezTo>
                    <a:pt x="26" y="290"/>
                    <a:pt x="24" y="293"/>
                    <a:pt x="21" y="294"/>
                  </a:cubicBezTo>
                  <a:cubicBezTo>
                    <a:pt x="21" y="295"/>
                    <a:pt x="20" y="295"/>
                    <a:pt x="19" y="295"/>
                  </a:cubicBezTo>
                  <a:cubicBezTo>
                    <a:pt x="17" y="295"/>
                    <a:pt x="15" y="293"/>
                    <a:pt x="14" y="291"/>
                  </a:cubicBezTo>
                  <a:close/>
                  <a:moveTo>
                    <a:pt x="410" y="282"/>
                  </a:moveTo>
                  <a:cubicBezTo>
                    <a:pt x="407" y="281"/>
                    <a:pt x="405" y="278"/>
                    <a:pt x="406" y="275"/>
                  </a:cubicBezTo>
                  <a:cubicBezTo>
                    <a:pt x="407" y="272"/>
                    <a:pt x="411" y="270"/>
                    <a:pt x="414" y="271"/>
                  </a:cubicBezTo>
                  <a:cubicBezTo>
                    <a:pt x="417" y="272"/>
                    <a:pt x="419" y="275"/>
                    <a:pt x="418" y="279"/>
                  </a:cubicBezTo>
                  <a:cubicBezTo>
                    <a:pt x="417" y="281"/>
                    <a:pt x="414" y="283"/>
                    <a:pt x="412" y="283"/>
                  </a:cubicBezTo>
                  <a:cubicBezTo>
                    <a:pt x="411" y="283"/>
                    <a:pt x="411" y="283"/>
                    <a:pt x="410" y="282"/>
                  </a:cubicBezTo>
                  <a:close/>
                  <a:moveTo>
                    <a:pt x="4" y="259"/>
                  </a:moveTo>
                  <a:cubicBezTo>
                    <a:pt x="4" y="256"/>
                    <a:pt x="6" y="253"/>
                    <a:pt x="9" y="252"/>
                  </a:cubicBezTo>
                  <a:cubicBezTo>
                    <a:pt x="12" y="252"/>
                    <a:pt x="15" y="254"/>
                    <a:pt x="16" y="257"/>
                  </a:cubicBezTo>
                  <a:cubicBezTo>
                    <a:pt x="16" y="260"/>
                    <a:pt x="14" y="263"/>
                    <a:pt x="11" y="264"/>
                  </a:cubicBezTo>
                  <a:cubicBezTo>
                    <a:pt x="11" y="264"/>
                    <a:pt x="10" y="264"/>
                    <a:pt x="10" y="264"/>
                  </a:cubicBezTo>
                  <a:cubicBezTo>
                    <a:pt x="7" y="264"/>
                    <a:pt x="5" y="262"/>
                    <a:pt x="4" y="259"/>
                  </a:cubicBezTo>
                  <a:close/>
                  <a:moveTo>
                    <a:pt x="418" y="251"/>
                  </a:moveTo>
                  <a:cubicBezTo>
                    <a:pt x="415" y="251"/>
                    <a:pt x="413" y="248"/>
                    <a:pt x="414" y="245"/>
                  </a:cubicBezTo>
                  <a:cubicBezTo>
                    <a:pt x="414" y="242"/>
                    <a:pt x="417" y="239"/>
                    <a:pt x="420" y="240"/>
                  </a:cubicBezTo>
                  <a:cubicBezTo>
                    <a:pt x="423" y="240"/>
                    <a:pt x="426" y="243"/>
                    <a:pt x="425" y="246"/>
                  </a:cubicBezTo>
                  <a:cubicBezTo>
                    <a:pt x="425" y="249"/>
                    <a:pt x="422" y="251"/>
                    <a:pt x="419" y="251"/>
                  </a:cubicBezTo>
                  <a:lnTo>
                    <a:pt x="418" y="251"/>
                  </a:lnTo>
                  <a:close/>
                  <a:moveTo>
                    <a:pt x="0" y="227"/>
                  </a:moveTo>
                  <a:cubicBezTo>
                    <a:pt x="0" y="227"/>
                    <a:pt x="0" y="227"/>
                    <a:pt x="0" y="227"/>
                  </a:cubicBezTo>
                  <a:cubicBezTo>
                    <a:pt x="0" y="224"/>
                    <a:pt x="2" y="221"/>
                    <a:pt x="5" y="221"/>
                  </a:cubicBezTo>
                  <a:cubicBezTo>
                    <a:pt x="9" y="220"/>
                    <a:pt x="11" y="223"/>
                    <a:pt x="11" y="226"/>
                  </a:cubicBezTo>
                  <a:cubicBezTo>
                    <a:pt x="11" y="226"/>
                    <a:pt x="11" y="226"/>
                    <a:pt x="11" y="226"/>
                  </a:cubicBezTo>
                  <a:cubicBezTo>
                    <a:pt x="12" y="229"/>
                    <a:pt x="9" y="232"/>
                    <a:pt x="6" y="232"/>
                  </a:cubicBezTo>
                  <a:cubicBezTo>
                    <a:pt x="6" y="232"/>
                    <a:pt x="6" y="232"/>
                    <a:pt x="6" y="232"/>
                  </a:cubicBezTo>
                  <a:cubicBezTo>
                    <a:pt x="3" y="232"/>
                    <a:pt x="0" y="230"/>
                    <a:pt x="0" y="227"/>
                  </a:cubicBezTo>
                  <a:close/>
                  <a:moveTo>
                    <a:pt x="416" y="214"/>
                  </a:moveTo>
                  <a:cubicBezTo>
                    <a:pt x="416" y="210"/>
                    <a:pt x="419" y="208"/>
                    <a:pt x="422" y="208"/>
                  </a:cubicBezTo>
                  <a:cubicBezTo>
                    <a:pt x="425" y="208"/>
                    <a:pt x="428" y="210"/>
                    <a:pt x="428" y="214"/>
                  </a:cubicBezTo>
                  <a:cubicBezTo>
                    <a:pt x="428" y="217"/>
                    <a:pt x="425" y="219"/>
                    <a:pt x="422" y="219"/>
                  </a:cubicBezTo>
                  <a:cubicBezTo>
                    <a:pt x="419" y="219"/>
                    <a:pt x="416" y="217"/>
                    <a:pt x="416" y="214"/>
                  </a:cubicBezTo>
                  <a:close/>
                  <a:moveTo>
                    <a:pt x="6" y="200"/>
                  </a:moveTo>
                  <a:cubicBezTo>
                    <a:pt x="2" y="200"/>
                    <a:pt x="0" y="197"/>
                    <a:pt x="0" y="194"/>
                  </a:cubicBezTo>
                  <a:cubicBezTo>
                    <a:pt x="1" y="191"/>
                    <a:pt x="3" y="188"/>
                    <a:pt x="7" y="189"/>
                  </a:cubicBezTo>
                  <a:cubicBezTo>
                    <a:pt x="10" y="189"/>
                    <a:pt x="12" y="192"/>
                    <a:pt x="12" y="195"/>
                  </a:cubicBezTo>
                  <a:cubicBezTo>
                    <a:pt x="12" y="198"/>
                    <a:pt x="9" y="200"/>
                    <a:pt x="6" y="200"/>
                  </a:cubicBezTo>
                  <a:close/>
                  <a:moveTo>
                    <a:pt x="414" y="189"/>
                  </a:moveTo>
                  <a:cubicBezTo>
                    <a:pt x="414" y="189"/>
                    <a:pt x="414" y="189"/>
                    <a:pt x="414" y="189"/>
                  </a:cubicBezTo>
                  <a:cubicBezTo>
                    <a:pt x="414" y="186"/>
                    <a:pt x="416" y="183"/>
                    <a:pt x="419" y="182"/>
                  </a:cubicBezTo>
                  <a:cubicBezTo>
                    <a:pt x="423" y="182"/>
                    <a:pt x="426" y="184"/>
                    <a:pt x="426" y="187"/>
                  </a:cubicBezTo>
                  <a:cubicBezTo>
                    <a:pt x="426" y="191"/>
                    <a:pt x="424" y="194"/>
                    <a:pt x="421" y="194"/>
                  </a:cubicBezTo>
                  <a:cubicBezTo>
                    <a:pt x="420" y="194"/>
                    <a:pt x="420" y="194"/>
                    <a:pt x="420" y="194"/>
                  </a:cubicBezTo>
                  <a:cubicBezTo>
                    <a:pt x="417" y="194"/>
                    <a:pt x="415" y="192"/>
                    <a:pt x="414" y="189"/>
                  </a:cubicBezTo>
                  <a:close/>
                  <a:moveTo>
                    <a:pt x="10" y="168"/>
                  </a:moveTo>
                  <a:cubicBezTo>
                    <a:pt x="7" y="168"/>
                    <a:pt x="5" y="165"/>
                    <a:pt x="6" y="161"/>
                  </a:cubicBezTo>
                  <a:cubicBezTo>
                    <a:pt x="7" y="158"/>
                    <a:pt x="10" y="156"/>
                    <a:pt x="13" y="157"/>
                  </a:cubicBezTo>
                  <a:cubicBezTo>
                    <a:pt x="16" y="158"/>
                    <a:pt x="18" y="161"/>
                    <a:pt x="17" y="164"/>
                  </a:cubicBezTo>
                  <a:cubicBezTo>
                    <a:pt x="17" y="167"/>
                    <a:pt x="14" y="169"/>
                    <a:pt x="12" y="169"/>
                  </a:cubicBezTo>
                  <a:cubicBezTo>
                    <a:pt x="11" y="169"/>
                    <a:pt x="11" y="169"/>
                    <a:pt x="10" y="168"/>
                  </a:cubicBezTo>
                  <a:close/>
                  <a:moveTo>
                    <a:pt x="408" y="158"/>
                  </a:moveTo>
                  <a:cubicBezTo>
                    <a:pt x="408" y="158"/>
                    <a:pt x="408" y="158"/>
                    <a:pt x="408" y="158"/>
                  </a:cubicBezTo>
                  <a:cubicBezTo>
                    <a:pt x="407" y="155"/>
                    <a:pt x="409" y="152"/>
                    <a:pt x="412" y="151"/>
                  </a:cubicBezTo>
                  <a:cubicBezTo>
                    <a:pt x="415" y="150"/>
                    <a:pt x="419" y="152"/>
                    <a:pt x="419" y="155"/>
                  </a:cubicBezTo>
                  <a:cubicBezTo>
                    <a:pt x="420" y="158"/>
                    <a:pt x="419" y="162"/>
                    <a:pt x="415" y="162"/>
                  </a:cubicBezTo>
                  <a:cubicBezTo>
                    <a:pt x="415" y="163"/>
                    <a:pt x="414" y="163"/>
                    <a:pt x="414" y="163"/>
                  </a:cubicBezTo>
                  <a:cubicBezTo>
                    <a:pt x="411" y="163"/>
                    <a:pt x="409" y="161"/>
                    <a:pt x="408" y="158"/>
                  </a:cubicBezTo>
                  <a:close/>
                  <a:moveTo>
                    <a:pt x="19" y="138"/>
                  </a:moveTo>
                  <a:cubicBezTo>
                    <a:pt x="16" y="137"/>
                    <a:pt x="15" y="133"/>
                    <a:pt x="16" y="130"/>
                  </a:cubicBezTo>
                  <a:cubicBezTo>
                    <a:pt x="18" y="127"/>
                    <a:pt x="21" y="126"/>
                    <a:pt x="24" y="127"/>
                  </a:cubicBezTo>
                  <a:cubicBezTo>
                    <a:pt x="27" y="128"/>
                    <a:pt x="28" y="132"/>
                    <a:pt x="27" y="135"/>
                  </a:cubicBezTo>
                  <a:cubicBezTo>
                    <a:pt x="26" y="137"/>
                    <a:pt x="24" y="138"/>
                    <a:pt x="22" y="138"/>
                  </a:cubicBezTo>
                  <a:cubicBezTo>
                    <a:pt x="21" y="138"/>
                    <a:pt x="20" y="138"/>
                    <a:pt x="19" y="138"/>
                  </a:cubicBezTo>
                  <a:close/>
                  <a:moveTo>
                    <a:pt x="397" y="129"/>
                  </a:moveTo>
                  <a:cubicBezTo>
                    <a:pt x="396" y="126"/>
                    <a:pt x="397" y="123"/>
                    <a:pt x="400" y="121"/>
                  </a:cubicBezTo>
                  <a:cubicBezTo>
                    <a:pt x="403" y="120"/>
                    <a:pt x="407" y="121"/>
                    <a:pt x="408" y="124"/>
                  </a:cubicBezTo>
                  <a:cubicBezTo>
                    <a:pt x="408" y="124"/>
                    <a:pt x="408" y="124"/>
                    <a:pt x="408" y="124"/>
                  </a:cubicBezTo>
                  <a:cubicBezTo>
                    <a:pt x="409" y="127"/>
                    <a:pt x="408" y="131"/>
                    <a:pt x="405" y="132"/>
                  </a:cubicBezTo>
                  <a:cubicBezTo>
                    <a:pt x="404" y="132"/>
                    <a:pt x="404" y="133"/>
                    <a:pt x="403" y="133"/>
                  </a:cubicBezTo>
                  <a:cubicBezTo>
                    <a:pt x="401" y="133"/>
                    <a:pt x="398" y="131"/>
                    <a:pt x="397" y="129"/>
                  </a:cubicBezTo>
                  <a:close/>
                  <a:moveTo>
                    <a:pt x="33" y="109"/>
                  </a:moveTo>
                  <a:cubicBezTo>
                    <a:pt x="31" y="107"/>
                    <a:pt x="30" y="104"/>
                    <a:pt x="32" y="101"/>
                  </a:cubicBezTo>
                  <a:cubicBezTo>
                    <a:pt x="33" y="98"/>
                    <a:pt x="37" y="97"/>
                    <a:pt x="40" y="99"/>
                  </a:cubicBezTo>
                  <a:cubicBezTo>
                    <a:pt x="42" y="101"/>
                    <a:pt x="43" y="104"/>
                    <a:pt x="41" y="107"/>
                  </a:cubicBezTo>
                  <a:cubicBezTo>
                    <a:pt x="40" y="109"/>
                    <a:pt x="38" y="110"/>
                    <a:pt x="36" y="110"/>
                  </a:cubicBezTo>
                  <a:cubicBezTo>
                    <a:pt x="35" y="110"/>
                    <a:pt x="34" y="110"/>
                    <a:pt x="33" y="109"/>
                  </a:cubicBezTo>
                  <a:close/>
                  <a:moveTo>
                    <a:pt x="382" y="102"/>
                  </a:moveTo>
                  <a:cubicBezTo>
                    <a:pt x="381" y="99"/>
                    <a:pt x="381" y="96"/>
                    <a:pt x="384" y="94"/>
                  </a:cubicBezTo>
                  <a:cubicBezTo>
                    <a:pt x="387" y="92"/>
                    <a:pt x="390" y="93"/>
                    <a:pt x="392" y="96"/>
                  </a:cubicBezTo>
                  <a:cubicBezTo>
                    <a:pt x="394" y="98"/>
                    <a:pt x="393" y="102"/>
                    <a:pt x="390" y="104"/>
                  </a:cubicBezTo>
                  <a:cubicBezTo>
                    <a:pt x="389" y="104"/>
                    <a:pt x="388" y="105"/>
                    <a:pt x="387" y="105"/>
                  </a:cubicBezTo>
                  <a:cubicBezTo>
                    <a:pt x="385" y="105"/>
                    <a:pt x="383" y="104"/>
                    <a:pt x="382" y="102"/>
                  </a:cubicBezTo>
                  <a:close/>
                  <a:moveTo>
                    <a:pt x="52" y="83"/>
                  </a:moveTo>
                  <a:cubicBezTo>
                    <a:pt x="49" y="80"/>
                    <a:pt x="49" y="77"/>
                    <a:pt x="51" y="74"/>
                  </a:cubicBezTo>
                  <a:cubicBezTo>
                    <a:pt x="53" y="72"/>
                    <a:pt x="57" y="72"/>
                    <a:pt x="59" y="74"/>
                  </a:cubicBezTo>
                  <a:cubicBezTo>
                    <a:pt x="62" y="76"/>
                    <a:pt x="62" y="79"/>
                    <a:pt x="60" y="82"/>
                  </a:cubicBezTo>
                  <a:cubicBezTo>
                    <a:pt x="59" y="83"/>
                    <a:pt x="57" y="84"/>
                    <a:pt x="55" y="84"/>
                  </a:cubicBezTo>
                  <a:cubicBezTo>
                    <a:pt x="54" y="84"/>
                    <a:pt x="53" y="83"/>
                    <a:pt x="52" y="83"/>
                  </a:cubicBezTo>
                  <a:close/>
                  <a:moveTo>
                    <a:pt x="363" y="77"/>
                  </a:moveTo>
                  <a:cubicBezTo>
                    <a:pt x="363" y="77"/>
                    <a:pt x="363" y="77"/>
                    <a:pt x="363" y="77"/>
                  </a:cubicBezTo>
                  <a:cubicBezTo>
                    <a:pt x="361" y="75"/>
                    <a:pt x="361" y="71"/>
                    <a:pt x="364" y="69"/>
                  </a:cubicBezTo>
                  <a:cubicBezTo>
                    <a:pt x="366" y="67"/>
                    <a:pt x="370" y="67"/>
                    <a:pt x="372" y="70"/>
                  </a:cubicBezTo>
                  <a:cubicBezTo>
                    <a:pt x="374" y="72"/>
                    <a:pt x="374" y="76"/>
                    <a:pt x="371" y="78"/>
                  </a:cubicBezTo>
                  <a:cubicBezTo>
                    <a:pt x="370" y="79"/>
                    <a:pt x="369" y="79"/>
                    <a:pt x="367" y="79"/>
                  </a:cubicBezTo>
                  <a:cubicBezTo>
                    <a:pt x="366" y="79"/>
                    <a:pt x="364" y="79"/>
                    <a:pt x="363" y="77"/>
                  </a:cubicBezTo>
                  <a:close/>
                  <a:moveTo>
                    <a:pt x="74" y="59"/>
                  </a:moveTo>
                  <a:cubicBezTo>
                    <a:pt x="72" y="57"/>
                    <a:pt x="72" y="53"/>
                    <a:pt x="74" y="51"/>
                  </a:cubicBezTo>
                  <a:cubicBezTo>
                    <a:pt x="74" y="51"/>
                    <a:pt x="74" y="51"/>
                    <a:pt x="74" y="51"/>
                  </a:cubicBezTo>
                  <a:cubicBezTo>
                    <a:pt x="77" y="49"/>
                    <a:pt x="80" y="49"/>
                    <a:pt x="83" y="52"/>
                  </a:cubicBezTo>
                  <a:cubicBezTo>
                    <a:pt x="85" y="54"/>
                    <a:pt x="84" y="58"/>
                    <a:pt x="82" y="60"/>
                  </a:cubicBezTo>
                  <a:cubicBezTo>
                    <a:pt x="81" y="61"/>
                    <a:pt x="79" y="61"/>
                    <a:pt x="78" y="61"/>
                  </a:cubicBezTo>
                  <a:cubicBezTo>
                    <a:pt x="76" y="61"/>
                    <a:pt x="75" y="61"/>
                    <a:pt x="74" y="59"/>
                  </a:cubicBezTo>
                  <a:close/>
                  <a:moveTo>
                    <a:pt x="340" y="56"/>
                  </a:moveTo>
                  <a:cubicBezTo>
                    <a:pt x="338" y="54"/>
                    <a:pt x="338" y="50"/>
                    <a:pt x="340" y="48"/>
                  </a:cubicBezTo>
                  <a:cubicBezTo>
                    <a:pt x="342" y="45"/>
                    <a:pt x="345" y="45"/>
                    <a:pt x="348" y="47"/>
                  </a:cubicBezTo>
                  <a:cubicBezTo>
                    <a:pt x="350" y="49"/>
                    <a:pt x="351" y="53"/>
                    <a:pt x="349" y="55"/>
                  </a:cubicBezTo>
                  <a:cubicBezTo>
                    <a:pt x="348" y="57"/>
                    <a:pt x="346" y="57"/>
                    <a:pt x="344" y="57"/>
                  </a:cubicBezTo>
                  <a:cubicBezTo>
                    <a:pt x="343" y="57"/>
                    <a:pt x="342" y="57"/>
                    <a:pt x="340" y="56"/>
                  </a:cubicBezTo>
                  <a:close/>
                  <a:moveTo>
                    <a:pt x="99" y="40"/>
                  </a:moveTo>
                  <a:cubicBezTo>
                    <a:pt x="97" y="37"/>
                    <a:pt x="98" y="33"/>
                    <a:pt x="101" y="32"/>
                  </a:cubicBezTo>
                  <a:cubicBezTo>
                    <a:pt x="104" y="30"/>
                    <a:pt x="107" y="31"/>
                    <a:pt x="109" y="33"/>
                  </a:cubicBezTo>
                  <a:cubicBezTo>
                    <a:pt x="111" y="36"/>
                    <a:pt x="110" y="40"/>
                    <a:pt x="107" y="42"/>
                  </a:cubicBezTo>
                  <a:cubicBezTo>
                    <a:pt x="106" y="42"/>
                    <a:pt x="105" y="42"/>
                    <a:pt x="104" y="42"/>
                  </a:cubicBezTo>
                  <a:cubicBezTo>
                    <a:pt x="102" y="42"/>
                    <a:pt x="100" y="41"/>
                    <a:pt x="99" y="40"/>
                  </a:cubicBezTo>
                  <a:close/>
                  <a:moveTo>
                    <a:pt x="315" y="38"/>
                  </a:moveTo>
                  <a:cubicBezTo>
                    <a:pt x="312" y="37"/>
                    <a:pt x="311" y="33"/>
                    <a:pt x="313" y="30"/>
                  </a:cubicBezTo>
                  <a:cubicBezTo>
                    <a:pt x="314" y="28"/>
                    <a:pt x="318" y="27"/>
                    <a:pt x="321" y="28"/>
                  </a:cubicBezTo>
                  <a:cubicBezTo>
                    <a:pt x="323" y="30"/>
                    <a:pt x="324" y="33"/>
                    <a:pt x="323" y="36"/>
                  </a:cubicBezTo>
                  <a:cubicBezTo>
                    <a:pt x="322" y="38"/>
                    <a:pt x="320" y="39"/>
                    <a:pt x="318" y="39"/>
                  </a:cubicBezTo>
                  <a:cubicBezTo>
                    <a:pt x="317" y="39"/>
                    <a:pt x="316" y="39"/>
                    <a:pt x="315" y="38"/>
                  </a:cubicBezTo>
                  <a:close/>
                  <a:moveTo>
                    <a:pt x="127" y="24"/>
                  </a:moveTo>
                  <a:cubicBezTo>
                    <a:pt x="126" y="21"/>
                    <a:pt x="127" y="18"/>
                    <a:pt x="130" y="16"/>
                  </a:cubicBezTo>
                  <a:cubicBezTo>
                    <a:pt x="133" y="15"/>
                    <a:pt x="136" y="17"/>
                    <a:pt x="138" y="20"/>
                  </a:cubicBezTo>
                  <a:cubicBezTo>
                    <a:pt x="139" y="23"/>
                    <a:pt x="138" y="26"/>
                    <a:pt x="135" y="27"/>
                  </a:cubicBezTo>
                  <a:cubicBezTo>
                    <a:pt x="134" y="28"/>
                    <a:pt x="133" y="28"/>
                    <a:pt x="132" y="28"/>
                  </a:cubicBezTo>
                  <a:cubicBezTo>
                    <a:pt x="130" y="28"/>
                    <a:pt x="128" y="26"/>
                    <a:pt x="127" y="24"/>
                  </a:cubicBezTo>
                  <a:close/>
                  <a:moveTo>
                    <a:pt x="287" y="25"/>
                  </a:moveTo>
                  <a:cubicBezTo>
                    <a:pt x="284" y="24"/>
                    <a:pt x="282" y="20"/>
                    <a:pt x="283" y="17"/>
                  </a:cubicBezTo>
                  <a:cubicBezTo>
                    <a:pt x="285" y="14"/>
                    <a:pt x="288" y="13"/>
                    <a:pt x="291" y="14"/>
                  </a:cubicBezTo>
                  <a:cubicBezTo>
                    <a:pt x="294" y="15"/>
                    <a:pt x="295" y="19"/>
                    <a:pt x="294" y="22"/>
                  </a:cubicBezTo>
                  <a:cubicBezTo>
                    <a:pt x="293" y="24"/>
                    <a:pt x="291" y="25"/>
                    <a:pt x="289" y="25"/>
                  </a:cubicBezTo>
                  <a:cubicBezTo>
                    <a:pt x="288" y="25"/>
                    <a:pt x="287" y="25"/>
                    <a:pt x="287" y="25"/>
                  </a:cubicBezTo>
                  <a:close/>
                  <a:moveTo>
                    <a:pt x="157" y="13"/>
                  </a:moveTo>
                  <a:cubicBezTo>
                    <a:pt x="156" y="10"/>
                    <a:pt x="158" y="7"/>
                    <a:pt x="161" y="6"/>
                  </a:cubicBezTo>
                  <a:cubicBezTo>
                    <a:pt x="164" y="5"/>
                    <a:pt x="168" y="7"/>
                    <a:pt x="168" y="10"/>
                  </a:cubicBezTo>
                  <a:cubicBezTo>
                    <a:pt x="169" y="13"/>
                    <a:pt x="167" y="17"/>
                    <a:pt x="164" y="17"/>
                  </a:cubicBezTo>
                  <a:cubicBezTo>
                    <a:pt x="164" y="17"/>
                    <a:pt x="163" y="17"/>
                    <a:pt x="163" y="17"/>
                  </a:cubicBezTo>
                  <a:cubicBezTo>
                    <a:pt x="160" y="17"/>
                    <a:pt x="158" y="16"/>
                    <a:pt x="157" y="13"/>
                  </a:cubicBezTo>
                  <a:close/>
                  <a:moveTo>
                    <a:pt x="257" y="16"/>
                  </a:moveTo>
                  <a:cubicBezTo>
                    <a:pt x="254" y="15"/>
                    <a:pt x="252" y="12"/>
                    <a:pt x="252" y="9"/>
                  </a:cubicBezTo>
                  <a:cubicBezTo>
                    <a:pt x="253" y="6"/>
                    <a:pt x="256" y="4"/>
                    <a:pt x="259" y="5"/>
                  </a:cubicBezTo>
                  <a:cubicBezTo>
                    <a:pt x="263" y="5"/>
                    <a:pt x="265" y="8"/>
                    <a:pt x="264" y="11"/>
                  </a:cubicBezTo>
                  <a:cubicBezTo>
                    <a:pt x="263" y="14"/>
                    <a:pt x="261" y="16"/>
                    <a:pt x="258" y="16"/>
                  </a:cubicBezTo>
                  <a:cubicBezTo>
                    <a:pt x="258" y="16"/>
                    <a:pt x="257" y="16"/>
                    <a:pt x="257" y="16"/>
                  </a:cubicBezTo>
                  <a:close/>
                  <a:moveTo>
                    <a:pt x="189" y="7"/>
                  </a:moveTo>
                  <a:cubicBezTo>
                    <a:pt x="188" y="4"/>
                    <a:pt x="191" y="1"/>
                    <a:pt x="194" y="0"/>
                  </a:cubicBezTo>
                  <a:cubicBezTo>
                    <a:pt x="197" y="0"/>
                    <a:pt x="200" y="3"/>
                    <a:pt x="200" y="6"/>
                  </a:cubicBezTo>
                  <a:cubicBezTo>
                    <a:pt x="200" y="9"/>
                    <a:pt x="198" y="12"/>
                    <a:pt x="195" y="12"/>
                  </a:cubicBezTo>
                  <a:cubicBezTo>
                    <a:pt x="194" y="12"/>
                    <a:pt x="194" y="12"/>
                    <a:pt x="194" y="12"/>
                  </a:cubicBezTo>
                  <a:cubicBezTo>
                    <a:pt x="191" y="12"/>
                    <a:pt x="189" y="10"/>
                    <a:pt x="189" y="7"/>
                  </a:cubicBezTo>
                  <a:close/>
                  <a:moveTo>
                    <a:pt x="226" y="12"/>
                  </a:moveTo>
                  <a:cubicBezTo>
                    <a:pt x="223" y="11"/>
                    <a:pt x="220" y="9"/>
                    <a:pt x="221" y="5"/>
                  </a:cubicBezTo>
                  <a:cubicBezTo>
                    <a:pt x="221" y="2"/>
                    <a:pt x="224" y="0"/>
                    <a:pt x="227" y="0"/>
                  </a:cubicBezTo>
                  <a:cubicBezTo>
                    <a:pt x="230" y="0"/>
                    <a:pt x="232" y="3"/>
                    <a:pt x="232" y="6"/>
                  </a:cubicBezTo>
                  <a:cubicBezTo>
                    <a:pt x="232" y="9"/>
                    <a:pt x="229" y="12"/>
                    <a:pt x="226" y="1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393;p37"/>
            <p:cNvSpPr/>
            <p:nvPr/>
          </p:nvSpPr>
          <p:spPr>
            <a:xfrm>
              <a:off x="5913438" y="4510088"/>
              <a:ext cx="625475" cy="625475"/>
            </a:xfrm>
            <a:custGeom>
              <a:avLst/>
              <a:gdLst/>
              <a:ahLst/>
              <a:cxnLst/>
              <a:rect l="l" t="t" r="r" b="b"/>
              <a:pathLst>
                <a:path w="371" h="371" extrusionOk="0">
                  <a:moveTo>
                    <a:pt x="186" y="371"/>
                  </a:moveTo>
                  <a:cubicBezTo>
                    <a:pt x="83" y="371"/>
                    <a:pt x="0" y="288"/>
                    <a:pt x="0" y="186"/>
                  </a:cubicBezTo>
                  <a:cubicBezTo>
                    <a:pt x="0" y="83"/>
                    <a:pt x="83" y="0"/>
                    <a:pt x="186" y="0"/>
                  </a:cubicBezTo>
                  <a:cubicBezTo>
                    <a:pt x="288" y="0"/>
                    <a:pt x="371" y="83"/>
                    <a:pt x="371" y="186"/>
                  </a:cubicBezTo>
                  <a:cubicBezTo>
                    <a:pt x="371" y="288"/>
                    <a:pt x="288" y="371"/>
                    <a:pt x="186" y="371"/>
                  </a:cubicBezTo>
                  <a:close/>
                  <a:moveTo>
                    <a:pt x="186" y="8"/>
                  </a:moveTo>
                  <a:cubicBezTo>
                    <a:pt x="88" y="8"/>
                    <a:pt x="8" y="88"/>
                    <a:pt x="8" y="186"/>
                  </a:cubicBezTo>
                  <a:cubicBezTo>
                    <a:pt x="8" y="283"/>
                    <a:pt x="88" y="363"/>
                    <a:pt x="186" y="363"/>
                  </a:cubicBezTo>
                  <a:cubicBezTo>
                    <a:pt x="283" y="363"/>
                    <a:pt x="363" y="283"/>
                    <a:pt x="363" y="186"/>
                  </a:cubicBezTo>
                  <a:cubicBezTo>
                    <a:pt x="363" y="88"/>
                    <a:pt x="283" y="8"/>
                    <a:pt x="186" y="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394;p37"/>
            <p:cNvSpPr/>
            <p:nvPr/>
          </p:nvSpPr>
          <p:spPr>
            <a:xfrm>
              <a:off x="5978525" y="4573588"/>
              <a:ext cx="496888" cy="498475"/>
            </a:xfrm>
            <a:custGeom>
              <a:avLst/>
              <a:gdLst/>
              <a:ahLst/>
              <a:cxnLst/>
              <a:rect l="l" t="t" r="r" b="b"/>
              <a:pathLst>
                <a:path w="295" h="295" extrusionOk="0">
                  <a:moveTo>
                    <a:pt x="148" y="295"/>
                  </a:moveTo>
                  <a:cubicBezTo>
                    <a:pt x="66" y="295"/>
                    <a:pt x="0" y="229"/>
                    <a:pt x="0" y="148"/>
                  </a:cubicBezTo>
                  <a:cubicBezTo>
                    <a:pt x="0" y="66"/>
                    <a:pt x="66" y="0"/>
                    <a:pt x="148" y="0"/>
                  </a:cubicBezTo>
                  <a:cubicBezTo>
                    <a:pt x="229" y="0"/>
                    <a:pt x="295" y="66"/>
                    <a:pt x="295" y="148"/>
                  </a:cubicBezTo>
                  <a:cubicBezTo>
                    <a:pt x="295" y="229"/>
                    <a:pt x="229" y="295"/>
                    <a:pt x="148" y="295"/>
                  </a:cubicBezTo>
                  <a:close/>
                  <a:moveTo>
                    <a:pt x="148" y="31"/>
                  </a:moveTo>
                  <a:cubicBezTo>
                    <a:pt x="83" y="31"/>
                    <a:pt x="31" y="83"/>
                    <a:pt x="31" y="148"/>
                  </a:cubicBezTo>
                  <a:cubicBezTo>
                    <a:pt x="31" y="212"/>
                    <a:pt x="83" y="264"/>
                    <a:pt x="148" y="264"/>
                  </a:cubicBezTo>
                  <a:cubicBezTo>
                    <a:pt x="212" y="264"/>
                    <a:pt x="264" y="212"/>
                    <a:pt x="264" y="148"/>
                  </a:cubicBezTo>
                  <a:cubicBezTo>
                    <a:pt x="264" y="83"/>
                    <a:pt x="212" y="31"/>
                    <a:pt x="148"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Google Shape;1338;p34"/>
          <p:cNvSpPr txBox="1">
            <a:spLocks noGrp="1"/>
          </p:cNvSpPr>
          <p:nvPr>
            <p:ph type="title"/>
          </p:nvPr>
        </p:nvSpPr>
        <p:spPr>
          <a:xfrm>
            <a:off x="1686562" y="157961"/>
            <a:ext cx="5770876"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pitchFamily="34" charset="0"/>
                <a:cs typeface="Segoe UI" panose="020B0502040204020203" pitchFamily="34" charset="0"/>
              </a:rPr>
              <a:t>Quản </a:t>
            </a:r>
            <a:r>
              <a:rPr lang="en-US" sz="3200" b="1" dirty="0" err="1">
                <a:latin typeface="Segoe UI" panose="020B0502040204020203" pitchFamily="34" charset="0"/>
                <a:cs typeface="Segoe UI" panose="020B0502040204020203" pitchFamily="34" charset="0"/>
              </a:rPr>
              <a:t>lý</a:t>
            </a:r>
            <a:r>
              <a:rPr lang="en-US" sz="3200" b="1" dirty="0">
                <a:latin typeface="Segoe UI" panose="020B0502040204020203" pitchFamily="34" charset="0"/>
                <a:cs typeface="Segoe UI" panose="020B0502040204020203" pitchFamily="34" charset="0"/>
              </a:rPr>
              <a:t> Session &amp; </a:t>
            </a:r>
            <a:r>
              <a:rPr lang="en-US" sz="3200" b="1" dirty="0" err="1">
                <a:latin typeface="Segoe UI" panose="020B0502040204020203" pitchFamily="34" charset="0"/>
                <a:cs typeface="Segoe UI" panose="020B0502040204020203" pitchFamily="34" charset="0"/>
              </a:rPr>
              <a:t>Trạng</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thái</a:t>
            </a:r>
            <a:endParaRPr b="1" dirty="0">
              <a:latin typeface="Segoe UI" panose="020B0502040204020203" pitchFamily="34" charset="0"/>
              <a:cs typeface="Segoe UI" panose="020B0502040204020203" pitchFamily="34" charset="0"/>
            </a:endParaRPr>
          </a:p>
        </p:txBody>
      </p:sp>
      <p:sp>
        <p:nvSpPr>
          <p:cNvPr id="2" name="Rectangle 1"/>
          <p:cNvSpPr/>
          <p:nvPr/>
        </p:nvSpPr>
        <p:spPr>
          <a:xfrm>
            <a:off x="408462" y="913011"/>
            <a:ext cx="7767759" cy="338554"/>
          </a:xfrm>
          <a:prstGeom prst="rect">
            <a:avLst/>
          </a:prstGeom>
        </p:spPr>
        <p:txBody>
          <a:bodyPr wrap="square">
            <a:spAutoFit/>
          </a:bodyPr>
          <a:lstStyle/>
          <a:p>
            <a:pPr marL="196850" lvl="0" indent="-196850" eaLnBrk="0" fontAlgn="base" hangingPunct="0">
              <a:spcBef>
                <a:spcPct val="0"/>
              </a:spcBef>
              <a:spcAft>
                <a:spcPct val="0"/>
              </a:spcAft>
              <a:buClrTx/>
              <a:buFont typeface="Wingdings" panose="05000000000000000000" pitchFamily="2" charset="2"/>
              <a:buChar char="v"/>
            </a:pPr>
            <a:r>
              <a:rPr lang="en-US" altLang="en-US" sz="1600" b="1" dirty="0">
                <a:solidFill>
                  <a:schemeClr val="tx1"/>
                </a:solidFill>
                <a:latin typeface="Times New Roman" panose="02020603050405020304" pitchFamily="18" charset="0"/>
                <a:cs typeface="Times New Roman" panose="02020603050405020304" pitchFamily="18" charset="0"/>
              </a:rPr>
              <a:t>Nguyên </a:t>
            </a:r>
            <a:r>
              <a:rPr lang="en-US" altLang="en-US" sz="1600" b="1" dirty="0" err="1">
                <a:solidFill>
                  <a:schemeClr val="tx1"/>
                </a:solidFill>
                <a:latin typeface="Times New Roman" panose="02020603050405020304" pitchFamily="18" charset="0"/>
                <a:cs typeface="Times New Roman" panose="02020603050405020304" pitchFamily="18" charset="0"/>
              </a:rPr>
              <a:t>tắc</a:t>
            </a:r>
            <a:r>
              <a:rPr lang="en-US" altLang="en-US" sz="1600" b="1" dirty="0">
                <a:solidFill>
                  <a:schemeClr val="tx1"/>
                </a:solidFill>
                <a:latin typeface="Times New Roman" panose="02020603050405020304" pitchFamily="18" charset="0"/>
                <a:cs typeface="Times New Roman" panose="02020603050405020304" pitchFamily="18" charset="0"/>
              </a:rPr>
              <a:t>:</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Mỗi</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tiến</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trình</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truyền</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tải</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được</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gắn</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với</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một</a:t>
            </a:r>
            <a:r>
              <a:rPr lang="en-US" altLang="en-US" sz="1600" dirty="0">
                <a:solidFill>
                  <a:schemeClr val="tx1"/>
                </a:solidFill>
                <a:latin typeface="Times New Roman" panose="02020603050405020304" pitchFamily="18" charset="0"/>
                <a:cs typeface="Times New Roman" panose="02020603050405020304" pitchFamily="18" charset="0"/>
              </a:rPr>
              <a:t> session </a:t>
            </a:r>
            <a:r>
              <a:rPr lang="en-US" altLang="en-US" sz="1600" dirty="0" err="1">
                <a:solidFill>
                  <a:schemeClr val="tx1"/>
                </a:solidFill>
                <a:latin typeface="Times New Roman" panose="02020603050405020304" pitchFamily="18" charset="0"/>
                <a:cs typeface="Times New Roman" panose="02020603050405020304" pitchFamily="18" charset="0"/>
              </a:rPr>
              <a:t>riêng</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để</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quản</a:t>
            </a:r>
            <a:r>
              <a:rPr lang="en-US" altLang="en-US" sz="1600" dirty="0">
                <a:solidFill>
                  <a:schemeClr val="tx1"/>
                </a:solidFill>
                <a:latin typeface="Times New Roman" panose="02020603050405020304" pitchFamily="18" charset="0"/>
                <a:cs typeface="Times New Roman" panose="02020603050405020304" pitchFamily="18" charset="0"/>
              </a:rPr>
              <a:t> </a:t>
            </a:r>
            <a:r>
              <a:rPr lang="en-US" altLang="en-US" sz="1600" dirty="0" err="1">
                <a:solidFill>
                  <a:schemeClr val="tx1"/>
                </a:solidFill>
                <a:latin typeface="Times New Roman" panose="02020603050405020304" pitchFamily="18" charset="0"/>
                <a:cs typeface="Times New Roman" panose="02020603050405020304" pitchFamily="18" charset="0"/>
              </a:rPr>
              <a:t>lý</a:t>
            </a:r>
            <a:r>
              <a:rPr lang="en-US" altLang="en-US" sz="1600" dirty="0">
                <a:solidFill>
                  <a:schemeClr val="tx1"/>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02F8278B-9BCF-1244-536A-D2653D12A434}"/>
              </a:ext>
            </a:extLst>
          </p:cNvPr>
          <p:cNvSpPr txBox="1"/>
          <p:nvPr/>
        </p:nvSpPr>
        <p:spPr>
          <a:xfrm>
            <a:off x="730034" y="1336928"/>
            <a:ext cx="2723336" cy="3277820"/>
          </a:xfrm>
          <a:prstGeom prst="rect">
            <a:avLst/>
          </a:prstGeom>
          <a:noFill/>
        </p:spPr>
        <p:txBody>
          <a:bodyPr wrap="square">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Trạng</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thái</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Pending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chờ</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Active/Uploading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đang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Paused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dừng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hoàn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tất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Stopped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dừng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hủy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Error/Failed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gặp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lỗi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968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UploadSession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trữ</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offset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(byte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Đường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dẫn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a:t>
            </a:r>
          </a:p>
          <a:p>
            <a:pPr marL="538163"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user_id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8" name="Rectangle 3">
            <a:extLst>
              <a:ext uri="{FF2B5EF4-FFF2-40B4-BE49-F238E27FC236}">
                <a16:creationId xmlns:a16="http://schemas.microsoft.com/office/drawing/2014/main" id="{540531A9-F887-9424-2590-1B6944CD735C}"/>
              </a:ext>
            </a:extLst>
          </p:cNvPr>
          <p:cNvSpPr>
            <a:spLocks noChangeArrowheads="1"/>
          </p:cNvSpPr>
          <p:nvPr/>
        </p:nvSpPr>
        <p:spPr bwMode="auto">
          <a:xfrm>
            <a:off x="4121763" y="1336928"/>
            <a:ext cx="410319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Download: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hỗ</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HTTP. Các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thông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tin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byte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resume download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lvl="1" indent="-171450" eaLnBrk="0" fontAlgn="base" hangingPunct="0">
              <a:lnSpc>
                <a:spcPct val="150000"/>
              </a:lnSpc>
              <a:spcBef>
                <a:spcPct val="0"/>
              </a:spcBef>
              <a:spcAft>
                <a:spcPct val="0"/>
              </a:spcAft>
              <a:buClrTx/>
              <a:buFont typeface="Arial" panose="020B0604020202020204" pitchFamily="34" charset="0"/>
              <a:buChar char="•"/>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Ý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nghĩa</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46088" marR="0" lvl="0" indent="-268288"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thống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resume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chính</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đoạn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46088" marR="0" lvl="0" indent="-268288"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dõi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a:t>
            </a:r>
          </a:p>
          <a:p>
            <a:pPr marL="446088" marR="0" lvl="0" indent="-268288"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mở</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rộng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tương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6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250"/>
                                  </p:stCondLst>
                                  <p:childTnLst>
                                    <p:animMotion origin="layout" path="M -5.55556E-7 -8.64198E-7 L 0.04549 0.00031 " pathEditMode="relative" rAng="0" ptsTypes="AA">
                                      <p:cBhvr>
                                        <p:cTn id="9" dur="1000" spd="-100000" fill="hold"/>
                                        <p:tgtEl>
                                          <p:spTgt spid="2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2"/>
                                        </p:tgtEl>
                                        <p:attrNameLst>
                                          <p:attrName>ppt_x</p:attrName>
                                          <p:attrName>ppt_y</p:attrName>
                                        </p:attrNameLst>
                                      </p:cBhvr>
                                      <p:rCtr x="-2214" y="0"/>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250"/>
                                  </p:stCondLst>
                                  <p:childTnLst>
                                    <p:animMotion origin="layout" path="M -5.55556E-7 -8.64198E-7 L 0.04549 0.00031 " pathEditMode="relative" rAng="0" ptsTypes="AA">
                                      <p:cBhvr>
                                        <p:cTn id="19" dur="1000" spd="-100000" fill="hold"/>
                                        <p:tgtEl>
                                          <p:spTgt spid="6"/>
                                        </p:tgtEl>
                                        <p:attrNameLst>
                                          <p:attrName>ppt_x</p:attrName>
                                          <p:attrName>ppt_y</p:attrName>
                                        </p:attrNameLst>
                                      </p:cBhvr>
                                      <p:rCtr x="2274" y="0"/>
                                    </p:animMotion>
                                  </p:childTnLst>
                                </p:cTn>
                              </p:par>
                              <p:par>
                                <p:cTn id="20" presetID="10"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250"/>
                                  </p:stCondLst>
                                  <p:childTnLst>
                                    <p:animMotion origin="layout" path="M -5.55556E-7 -8.64198E-7 L 0.04549 0.00031 " pathEditMode="relative" rAng="0" ptsTypes="AA">
                                      <p:cBhvr>
                                        <p:cTn id="24" dur="1000" spd="-100000" fill="hold"/>
                                        <p:tgtEl>
                                          <p:spTgt spid="8"/>
                                        </p:tgtEl>
                                        <p:attrNameLst>
                                          <p:attrName>ppt_x</p:attrName>
                                          <p:attrName>ppt_y</p:attrName>
                                        </p:attrNameLst>
                                      </p:cBhvr>
                                      <p:rCtr x="22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 grpId="0"/>
      <p:bldP spid="2" grpId="1"/>
      <p:bldP spid="6" grpId="0"/>
      <p:bldP spid="6"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sp>
        <p:nvSpPr>
          <p:cNvPr id="19" name="Google Shape;1338;p34"/>
          <p:cNvSpPr txBox="1">
            <a:spLocks noGrp="1"/>
          </p:cNvSpPr>
          <p:nvPr>
            <p:ph type="title"/>
          </p:nvPr>
        </p:nvSpPr>
        <p:spPr>
          <a:xfrm>
            <a:off x="1822240" y="155315"/>
            <a:ext cx="7704000"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pitchFamily="34" charset="0"/>
                <a:cs typeface="Segoe UI" panose="020B0502040204020203" pitchFamily="34" charset="0"/>
              </a:rPr>
              <a:t>Bảo </a:t>
            </a:r>
            <a:r>
              <a:rPr lang="en-US" sz="3200" b="1" dirty="0" err="1">
                <a:latin typeface="Segoe UI" panose="020B0502040204020203" pitchFamily="34" charset="0"/>
                <a:cs typeface="Segoe UI" panose="020B0502040204020203" pitchFamily="34" charset="0"/>
              </a:rPr>
              <a:t>toàn</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dữ</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liệu</a:t>
            </a:r>
            <a:r>
              <a:rPr lang="vi-VN" sz="3200" b="1" dirty="0">
                <a:latin typeface="Segoe UI" panose="020B0502040204020203" pitchFamily="34" charset="0"/>
                <a:cs typeface="Segoe UI" panose="020B0502040204020203" pitchFamily="34" charset="0"/>
              </a:rPr>
              <a:t> &amp; </a:t>
            </a:r>
            <a:r>
              <a:rPr lang="en-US" sz="3200" b="1" dirty="0" err="1">
                <a:latin typeface="Segoe UI" panose="020B0502040204020203" pitchFamily="34" charset="0"/>
                <a:cs typeface="Segoe UI" panose="020B0502040204020203" pitchFamily="34" charset="0"/>
              </a:rPr>
              <a:t>Xử</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lý</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lỗi</a:t>
            </a:r>
            <a:endParaRPr b="1" dirty="0">
              <a:latin typeface="Segoe UI" panose="020B0502040204020203" pitchFamily="34" charset="0"/>
              <a:cs typeface="Segoe UI" panose="020B0502040204020203" pitchFamily="34"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3" name="Picture 52">
            <a:extLst>
              <a:ext uri="{FF2B5EF4-FFF2-40B4-BE49-F238E27FC236}">
                <a16:creationId xmlns:a16="http://schemas.microsoft.com/office/drawing/2014/main" id="{BD24D1BC-4350-E5FD-5818-F22A1D11A682}"/>
              </a:ext>
            </a:extLst>
          </p:cNvPr>
          <p:cNvPicPr>
            <a:picLocks noChangeAspect="1"/>
          </p:cNvPicPr>
          <p:nvPr/>
        </p:nvPicPr>
        <p:blipFill>
          <a:blip r:embed="rId3"/>
          <a:stretch>
            <a:fillRect/>
          </a:stretch>
        </p:blipFill>
        <p:spPr>
          <a:xfrm>
            <a:off x="4440081" y="1721549"/>
            <a:ext cx="4366615" cy="2521671"/>
          </a:xfrm>
          <a:prstGeom prst="rect">
            <a:avLst/>
          </a:prstGeom>
        </p:spPr>
      </p:pic>
      <p:sp>
        <p:nvSpPr>
          <p:cNvPr id="54" name="Rectangle 1">
            <a:extLst>
              <a:ext uri="{FF2B5EF4-FFF2-40B4-BE49-F238E27FC236}">
                <a16:creationId xmlns:a16="http://schemas.microsoft.com/office/drawing/2014/main" id="{1ED4B9DD-8B33-65CF-273A-6A6EC5E59562}"/>
              </a:ext>
            </a:extLst>
          </p:cNvPr>
          <p:cNvSpPr>
            <a:spLocks noChangeArrowheads="1"/>
          </p:cNvSpPr>
          <p:nvPr/>
        </p:nvSpPr>
        <p:spPr bwMode="auto">
          <a:xfrm>
            <a:off x="543432" y="711506"/>
            <a:ext cx="4894452" cy="449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chế</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ACK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từng</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Sau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server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(ack).</a:t>
            </a: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ack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tránh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mạng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Tiến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đánh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dấu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Error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Khi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client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Resume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cuối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Chunk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lỗi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chối</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log ERROR.</a:t>
            </a: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đúng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offset.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hết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phải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login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lại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lấy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token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mới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Đảm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chiếm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quyền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Xóa</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nhầm</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xóa</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hẳn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Recycle Bin.</a:t>
            </a:r>
          </a:p>
          <a:p>
            <a:pPr marL="357188" marR="0" lvl="0" indent="-92075"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Restore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4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9"/>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250"/>
                                  </p:stCondLst>
                                  <p:childTnLst>
                                    <p:animMotion origin="layout" path="M -5.55556E-7 -8.64198E-7 L 0.04549 0.00031 " pathEditMode="relative" rAng="0" ptsTypes="AA">
                                      <p:cBhvr>
                                        <p:cTn id="14" dur="1000" spd="-100000" fill="hold"/>
                                        <p:tgtEl>
                                          <p:spTgt spid="54"/>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42" presetClass="path" presetSubtype="0" decel="100000" fill="hold" nodeType="withEffect">
                                  <p:stCondLst>
                                    <p:cond delay="0"/>
                                  </p:stCondLst>
                                  <p:childTnLst>
                                    <p:animMotion origin="layout" path="M 2.5E-6 -1.97531E-6 L 0.00017 0.02006 " pathEditMode="relative" rAng="0" ptsTypes="AA">
                                      <p:cBhvr>
                                        <p:cTn id="19" dur="750" spd="-100000" fill="hold"/>
                                        <p:tgtEl>
                                          <p:spTgt spid="53"/>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4" grpId="0"/>
      <p:bldP spid="5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34"/>
          <p:cNvSpPr txBox="1">
            <a:spLocks noGrp="1"/>
          </p:cNvSpPr>
          <p:nvPr>
            <p:ph type="title"/>
          </p:nvPr>
        </p:nvSpPr>
        <p:spPr>
          <a:xfrm>
            <a:off x="386448" y="35571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Segoe UI" panose="020B0502040204020203" pitchFamily="34" charset="0"/>
                <a:cs typeface="Segoe UI" panose="020B0502040204020203" pitchFamily="34" charset="0"/>
              </a:rPr>
              <a:t>Quản lý theo người dùng</a:t>
            </a:r>
            <a:endParaRPr b="1" dirty="0">
              <a:latin typeface="Segoe UI" panose="020B0502040204020203" pitchFamily="34" charset="0"/>
              <a:cs typeface="Segoe UI" panose="020B0502040204020203" pitchFamily="34" charset="0"/>
            </a:endParaRPr>
          </a:p>
        </p:txBody>
      </p:sp>
      <p:sp>
        <p:nvSpPr>
          <p:cNvPr id="1339" name="Google Shape;1339;p34"/>
          <p:cNvSpPr txBox="1">
            <a:spLocks noGrp="1"/>
          </p:cNvSpPr>
          <p:nvPr>
            <p:ph type="subTitle" idx="4"/>
          </p:nvPr>
        </p:nvSpPr>
        <p:spPr>
          <a:xfrm>
            <a:off x="514196" y="1957492"/>
            <a:ext cx="1386489" cy="464360"/>
          </a:xfrm>
          <a:prstGeom prst="rect">
            <a:avLst/>
          </a:prstGeom>
        </p:spPr>
        <p:txBody>
          <a:bodyPr spcFirstLastPara="1" wrap="square" lIns="91425" tIns="91425" rIns="91425" bIns="91425" anchor="b" anchorCtr="0">
            <a:noAutofit/>
          </a:bodyPr>
          <a:lstStyle/>
          <a:p>
            <a:pPr marL="0" lvl="0" indent="0" eaLnBrk="0" fontAlgn="base" hangingPunct="0">
              <a:spcBef>
                <a:spcPct val="0"/>
              </a:spcBef>
              <a:spcAft>
                <a:spcPct val="0"/>
              </a:spcAft>
              <a:buClrTx/>
              <a:buSzTx/>
            </a:pPr>
            <a:r>
              <a:rPr lang="en-US" altLang="en-US" sz="1600" b="1" dirty="0" err="1">
                <a:solidFill>
                  <a:schemeClr val="tx1"/>
                </a:solidFill>
                <a:latin typeface="Times New Roman" panose="02020603050405020304" pitchFamily="18" charset="0"/>
                <a:cs typeface="Times New Roman" panose="02020603050405020304" pitchFamily="18" charset="0"/>
              </a:rPr>
              <a:t>Bảng</a:t>
            </a:r>
            <a:r>
              <a:rPr lang="en-US" altLang="en-US" sz="1600" b="1" dirty="0">
                <a:solidFill>
                  <a:schemeClr val="tx1"/>
                </a:solidFill>
                <a:latin typeface="Times New Roman" panose="02020603050405020304" pitchFamily="18" charset="0"/>
                <a:cs typeface="Times New Roman" panose="02020603050405020304" pitchFamily="18" charset="0"/>
              </a:rPr>
              <a:t> users</a:t>
            </a:r>
            <a:endParaRPr lang="en-US" altLang="en-US" sz="1600" dirty="0">
              <a:solidFill>
                <a:schemeClr val="tx1"/>
              </a:solidFill>
              <a:latin typeface="Times New Roman" panose="02020603050405020304" pitchFamily="18" charset="0"/>
              <a:cs typeface="Times New Roman" panose="02020603050405020304" pitchFamily="18" charset="0"/>
            </a:endParaRPr>
          </a:p>
        </p:txBody>
      </p:sp>
      <p:sp>
        <p:nvSpPr>
          <p:cNvPr id="1340" name="Google Shape;1340;p34"/>
          <p:cNvSpPr txBox="1">
            <a:spLocks noGrp="1"/>
          </p:cNvSpPr>
          <p:nvPr>
            <p:ph type="subTitle" idx="5"/>
          </p:nvPr>
        </p:nvSpPr>
        <p:spPr>
          <a:xfrm>
            <a:off x="2558225" y="2048119"/>
            <a:ext cx="1612696" cy="382007"/>
          </a:xfrm>
          <a:prstGeom prst="rect">
            <a:avLst/>
          </a:prstGeom>
        </p:spPr>
        <p:txBody>
          <a:bodyPr spcFirstLastPara="1" wrap="square" lIns="91425" tIns="91425" rIns="91425" bIns="91425" anchor="b" anchorCtr="0">
            <a:noAutofit/>
          </a:bodyPr>
          <a:lstStyle/>
          <a:p>
            <a:pPr marL="0" lvl="0" indent="0" eaLnBrk="0" fontAlgn="base" hangingPunct="0">
              <a:spcBef>
                <a:spcPct val="0"/>
              </a:spcBef>
              <a:spcAft>
                <a:spcPct val="0"/>
              </a:spcAft>
              <a:buClrTx/>
              <a:buSzTx/>
            </a:pPr>
            <a:r>
              <a:rPr lang="en-US" altLang="en-US" sz="1600" b="1" dirty="0" err="1">
                <a:solidFill>
                  <a:schemeClr val="tx1"/>
                </a:solidFill>
                <a:latin typeface="Times New Roman" panose="02020603050405020304" pitchFamily="18" charset="0"/>
                <a:cs typeface="Times New Roman" panose="02020603050405020304" pitchFamily="18" charset="0"/>
              </a:rPr>
              <a:t>Bảng</a:t>
            </a:r>
            <a:r>
              <a:rPr lang="en-US" altLang="en-US" sz="1600" b="1" dirty="0">
                <a:solidFill>
                  <a:schemeClr val="tx1"/>
                </a:solidFill>
                <a:latin typeface="Times New Roman" panose="02020603050405020304" pitchFamily="18" charset="0"/>
                <a:cs typeface="Times New Roman" panose="02020603050405020304" pitchFamily="18" charset="0"/>
              </a:rPr>
              <a:t> sessions</a:t>
            </a:r>
            <a:endParaRPr lang="en-US" altLang="en-US" sz="1600" dirty="0">
              <a:solidFill>
                <a:schemeClr val="tx1"/>
              </a:solidFill>
              <a:latin typeface="Times New Roman" panose="02020603050405020304" pitchFamily="18" charset="0"/>
              <a:cs typeface="Times New Roman" panose="02020603050405020304" pitchFamily="18" charset="0"/>
            </a:endParaRPr>
          </a:p>
        </p:txBody>
      </p:sp>
      <p:sp>
        <p:nvSpPr>
          <p:cNvPr id="1341" name="Google Shape;1341;p34"/>
          <p:cNvSpPr txBox="1">
            <a:spLocks noGrp="1"/>
          </p:cNvSpPr>
          <p:nvPr>
            <p:ph type="subTitle" idx="1"/>
          </p:nvPr>
        </p:nvSpPr>
        <p:spPr>
          <a:xfrm>
            <a:off x="88734" y="2457288"/>
            <a:ext cx="2003242" cy="1800835"/>
          </a:xfrm>
          <a:prstGeom prst="rect">
            <a:avLst/>
          </a:prstGeom>
        </p:spPr>
        <p:txBody>
          <a:bodyPr spcFirstLastPara="1" wrap="square" lIns="91425" tIns="91425" rIns="91425" bIns="91425" anchor="t" anchorCtr="0">
            <a:noAutofit/>
          </a:bodyPr>
          <a:lstStyle/>
          <a:p>
            <a:pPr marL="107950" lvl="0" indent="-107950" eaLnBrk="0" fontAlgn="base" hangingPunct="0">
              <a:lnSpc>
                <a:spcPct val="150000"/>
              </a:lnSpc>
              <a:spcBef>
                <a:spcPct val="0"/>
              </a:spcBef>
              <a:spcAft>
                <a:spcPct val="0"/>
              </a:spcAft>
              <a:buClrTx/>
              <a:buSzTx/>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Lưu </a:t>
            </a:r>
            <a:r>
              <a:rPr lang="en-US" altLang="en-US" dirty="0" err="1">
                <a:solidFill>
                  <a:schemeClr val="tx1"/>
                </a:solidFill>
                <a:latin typeface="Times New Roman" panose="02020603050405020304" pitchFamily="18" charset="0"/>
                <a:cs typeface="Times New Roman" panose="02020603050405020304" pitchFamily="18" charset="0"/>
              </a:rPr>
              <a:t>trữ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thông</a:t>
            </a:r>
            <a:r>
              <a:rPr lang="en-US" altLang="en-US" dirty="0">
                <a:solidFill>
                  <a:schemeClr val="tx1"/>
                </a:solidFill>
                <a:latin typeface="Times New Roman" panose="02020603050405020304" pitchFamily="18" charset="0"/>
                <a:cs typeface="Times New Roman" panose="02020603050405020304" pitchFamily="18" charset="0"/>
              </a:rPr>
              <a:t> tin </a:t>
            </a:r>
            <a:r>
              <a:rPr lang="en-US" altLang="en-US" dirty="0" err="1">
                <a:solidFill>
                  <a:schemeClr val="tx1"/>
                </a:solidFill>
                <a:latin typeface="Times New Roman" panose="02020603050405020304" pitchFamily="18" charset="0"/>
                <a:cs typeface="Times New Roman" panose="02020603050405020304" pitchFamily="18" charset="0"/>
              </a:rPr>
              <a:t>tài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khoản</a:t>
            </a:r>
            <a:r>
              <a:rPr lang="en-US" altLang="en-US" dirty="0">
                <a:solidFill>
                  <a:schemeClr val="tx1"/>
                </a:solidFill>
                <a:latin typeface="Times New Roman" panose="02020603050405020304" pitchFamily="18" charset="0"/>
                <a:cs typeface="Times New Roman" panose="02020603050405020304" pitchFamily="18" charset="0"/>
              </a:rPr>
              <a:t>: username, </a:t>
            </a:r>
            <a:r>
              <a:rPr lang="en-US" altLang="en-US" dirty="0" err="1">
                <a:solidFill>
                  <a:schemeClr val="tx1"/>
                </a:solidFill>
                <a:latin typeface="Times New Roman" panose="02020603050405020304" pitchFamily="18" charset="0"/>
                <a:cs typeface="Times New Roman" panose="02020603050405020304" pitchFamily="18" charset="0"/>
              </a:rPr>
              <a:t>password_hash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sử</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dụng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thuật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toán</a:t>
            </a:r>
            <a:r>
              <a:rPr lang="en-US" altLang="en-US" dirty="0">
                <a:solidFill>
                  <a:schemeClr val="tx1"/>
                </a:solidFill>
                <a:latin typeface="Times New Roman" panose="02020603050405020304" pitchFamily="18" charset="0"/>
                <a:cs typeface="Times New Roman" panose="02020603050405020304" pitchFamily="18" charset="0"/>
              </a:rPr>
              <a:t> an </a:t>
            </a:r>
            <a:r>
              <a:rPr lang="en-US" altLang="en-US" dirty="0" err="1">
                <a:solidFill>
                  <a:schemeClr val="tx1"/>
                </a:solidFill>
                <a:latin typeface="Times New Roman" panose="02020603050405020304" pitchFamily="18" charset="0"/>
                <a:cs typeface="Times New Roman" panose="02020603050405020304" pitchFamily="18" charset="0"/>
              </a:rPr>
              <a:t>toàn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như</a:t>
            </a:r>
            <a:r>
              <a:rPr lang="en-US" altLang="en-US" dirty="0">
                <a:solidFill>
                  <a:schemeClr val="tx1"/>
                </a:solidFill>
                <a:latin typeface="Times New Roman" panose="02020603050405020304" pitchFamily="18" charset="0"/>
                <a:cs typeface="Times New Roman" panose="02020603050405020304" pitchFamily="18" charset="0"/>
              </a:rPr>
              <a:t> PBKDF2/</a:t>
            </a:r>
            <a:r>
              <a:rPr lang="en-US" altLang="en-US" dirty="0" err="1">
                <a:solidFill>
                  <a:schemeClr val="tx1"/>
                </a:solidFill>
                <a:latin typeface="Times New Roman" panose="02020603050405020304" pitchFamily="18" charset="0"/>
                <a:cs typeface="Times New Roman" panose="02020603050405020304" pitchFamily="18" charset="0"/>
              </a:rPr>
              <a:t>Scrypt</a:t>
            </a:r>
            <a:r>
              <a:rPr lang="en-US" altLang="en-US" dirty="0">
                <a:solidFill>
                  <a:schemeClr val="tx1"/>
                </a:solidFill>
                <a:latin typeface="Times New Roman" panose="02020603050405020304" pitchFamily="18" charset="0"/>
                <a:cs typeface="Times New Roman" panose="02020603050405020304" pitchFamily="18" charset="0"/>
              </a:rPr>
              <a:t>).</a:t>
            </a:r>
          </a:p>
          <a:p>
            <a:pPr marL="107950" indent="-107950" eaLnBrk="0" fontAlgn="base" hangingPunct="0">
              <a:lnSpc>
                <a:spcPct val="150000"/>
              </a:lnSpc>
              <a:spcBef>
                <a:spcPct val="0"/>
              </a:spcBef>
              <a:spcAft>
                <a:spcPct val="0"/>
              </a:spcAft>
              <a:buClrTx/>
              <a:buSzTx/>
              <a:buFont typeface="Arial" panose="020B0604020202020204" pitchFamily="34" charset="0"/>
              <a:buChar char="•"/>
            </a:pP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trường</a:t>
            </a:r>
            <a:r>
              <a:rPr lang="en-US" altLang="en-US" dirty="0">
                <a:solidFill>
                  <a:schemeClr val="tx1"/>
                </a:solidFill>
                <a:latin typeface="Times New Roman" panose="02020603050405020304" pitchFamily="18" charset="0"/>
                <a:cs typeface="Times New Roman" panose="02020603050405020304" pitchFamily="18" charset="0"/>
              </a:rPr>
              <a:t> role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phân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biệt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quyền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cơ</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bản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b="1" dirty="0">
                <a:solidFill>
                  <a:schemeClr val="tx1"/>
                </a:solidFill>
                <a:latin typeface="Times New Roman" panose="02020603050405020304" pitchFamily="18" charset="0"/>
                <a:cs typeface="Times New Roman" panose="02020603050405020304" pitchFamily="18" charset="0"/>
              </a:rPr>
              <a:t>user </a:t>
            </a:r>
            <a:r>
              <a:rPr lang="en-US" altLang="en-US" b="1" dirty="0" err="1">
                <a:solidFill>
                  <a:schemeClr val="tx1"/>
                </a:solidFill>
                <a:latin typeface="Times New Roman" panose="02020603050405020304" pitchFamily="18" charset="0"/>
                <a:cs typeface="Times New Roman" panose="02020603050405020304" pitchFamily="18" charset="0"/>
              </a:rPr>
              <a:t>thường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hoặc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b="1" dirty="0">
                <a:solidFill>
                  <a:schemeClr val="tx1"/>
                </a:solidFill>
                <a:latin typeface="Times New Roman" panose="02020603050405020304" pitchFamily="18" charset="0"/>
                <a:cs typeface="Times New Roman" panose="02020603050405020304" pitchFamily="18" charset="0"/>
              </a:rPr>
              <a:t>admin</a:t>
            </a:r>
            <a:r>
              <a:rPr lang="en-US" altLang="en-US" dirty="0">
                <a:solidFill>
                  <a:schemeClr val="tx1"/>
                </a:solidFill>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342" name="Google Shape;1342;p34"/>
          <p:cNvSpPr txBox="1">
            <a:spLocks noGrp="1"/>
          </p:cNvSpPr>
          <p:nvPr>
            <p:ph type="subTitle" idx="2"/>
          </p:nvPr>
        </p:nvSpPr>
        <p:spPr>
          <a:xfrm>
            <a:off x="2226178" y="2457288"/>
            <a:ext cx="2028240" cy="1741500"/>
          </a:xfrm>
          <a:prstGeom prst="rect">
            <a:avLst/>
          </a:prstGeom>
        </p:spPr>
        <p:txBody>
          <a:bodyPr spcFirstLastPara="1" wrap="square" lIns="91425" tIns="91425" rIns="91425" bIns="91425" anchor="t" anchorCtr="0">
            <a:noAutofit/>
          </a:bodyPr>
          <a:lstStyle/>
          <a:p>
            <a:pPr marL="107950" lvl="0" indent="-107950" algn="just" eaLnBrk="0" fontAlgn="base" hangingPunct="0">
              <a:lnSpc>
                <a:spcPct val="150000"/>
              </a:lnSpc>
              <a:spcBef>
                <a:spcPct val="0"/>
              </a:spcBef>
              <a:spcAft>
                <a:spcPct val="0"/>
              </a:spcAft>
              <a:buClrTx/>
              <a:buSzTx/>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Sinh </a:t>
            </a:r>
            <a:r>
              <a:rPr lang="en-US" altLang="en-US" dirty="0" err="1">
                <a:solidFill>
                  <a:schemeClr val="tx1"/>
                </a:solidFill>
                <a:latin typeface="Times New Roman" panose="02020603050405020304" pitchFamily="18" charset="0"/>
                <a:cs typeface="Times New Roman" panose="02020603050405020304" pitchFamily="18" charset="0"/>
              </a:rPr>
              <a:t>ra</a:t>
            </a:r>
            <a:r>
              <a:rPr lang="en-US" altLang="en-US" dirty="0">
                <a:solidFill>
                  <a:schemeClr val="tx1"/>
                </a:solidFill>
                <a:latin typeface="Times New Roman" panose="02020603050405020304" pitchFamily="18" charset="0"/>
                <a:cs typeface="Times New Roman" panose="02020603050405020304" pitchFamily="18" charset="0"/>
              </a:rPr>
              <a:t> token </a:t>
            </a:r>
            <a:r>
              <a:rPr lang="en-US" altLang="en-US" dirty="0" err="1">
                <a:solidFill>
                  <a:schemeClr val="tx1"/>
                </a:solidFill>
                <a:latin typeface="Times New Roman" panose="02020603050405020304" pitchFamily="18" charset="0"/>
                <a:cs typeface="Times New Roman" panose="02020603050405020304" pitchFamily="18" charset="0"/>
              </a:rPr>
              <a:t>khi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nhập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thành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công</a:t>
            </a:r>
            <a:r>
              <a:rPr lang="en-US" altLang="en-US" dirty="0">
                <a:solidFill>
                  <a:schemeClr val="tx1"/>
                </a:solidFill>
                <a:latin typeface="Times New Roman" panose="02020603050405020304" pitchFamily="18" charset="0"/>
                <a:cs typeface="Times New Roman" panose="02020603050405020304" pitchFamily="18" charset="0"/>
              </a:rPr>
              <a:t>.</a:t>
            </a:r>
          </a:p>
          <a:p>
            <a:pPr marL="107950" indent="-107950" algn="just" eaLnBrk="0" fontAlgn="base" hangingPunct="0">
              <a:lnSpc>
                <a:spcPct val="150000"/>
              </a:lnSpc>
              <a:spcBef>
                <a:spcPct val="0"/>
              </a:spcBef>
              <a:spcAft>
                <a:spcPct val="0"/>
              </a:spcAft>
              <a:buClrTx/>
              <a:buSzTx/>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Token </a:t>
            </a:r>
            <a:r>
              <a:rPr lang="en-US" altLang="en-US" dirty="0" err="1">
                <a:solidFill>
                  <a:schemeClr val="tx1"/>
                </a:solidFill>
                <a:latin typeface="Times New Roman" panose="02020603050405020304" pitchFamily="18" charset="0"/>
                <a:cs typeface="Times New Roman" panose="02020603050405020304" pitchFamily="18" charset="0"/>
              </a:rPr>
              <a:t>gắn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với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user_id</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hạn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hết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hạn</a:t>
            </a:r>
            <a:r>
              <a:rPr lang="en-US" altLang="en-US" dirty="0">
                <a:solidFill>
                  <a:schemeClr val="tx1"/>
                </a:solidFill>
                <a:latin typeface="Times New Roman" panose="02020603050405020304" pitchFamily="18" charset="0"/>
                <a:cs typeface="Times New Roman" panose="02020603050405020304" pitchFamily="18" charset="0"/>
              </a:rPr>
              <a:t> (expire).</a:t>
            </a:r>
          </a:p>
          <a:p>
            <a:pPr marL="107950" indent="-107950" algn="just" eaLnBrk="0" fontAlgn="base" hangingPunct="0">
              <a:lnSpc>
                <a:spcPct val="150000"/>
              </a:lnSpc>
              <a:spcBef>
                <a:spcPct val="0"/>
              </a:spcBef>
              <a:spcAft>
                <a:spcPct val="0"/>
              </a:spcAft>
              <a:buClrTx/>
              <a:buSzTx/>
              <a:buFont typeface="Arial" panose="020B0604020202020204" pitchFamily="34" charset="0"/>
              <a:buChar char="•"/>
            </a:pP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thực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trong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suốt</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phiên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làm</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việc</a:t>
            </a:r>
            <a:r>
              <a:rPr lang="en-US" altLang="en-US" dirty="0">
                <a:solidFill>
                  <a:schemeClr val="tx1"/>
                </a:solidFill>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344" name="Google Shape;1344;p34"/>
          <p:cNvSpPr txBox="1">
            <a:spLocks noGrp="1"/>
          </p:cNvSpPr>
          <p:nvPr>
            <p:ph type="subTitle" idx="6"/>
          </p:nvPr>
        </p:nvSpPr>
        <p:spPr>
          <a:xfrm>
            <a:off x="4637169" y="2075281"/>
            <a:ext cx="1698321" cy="382007"/>
          </a:xfrm>
          <a:prstGeom prst="rect">
            <a:avLst/>
          </a:prstGeom>
        </p:spPr>
        <p:txBody>
          <a:bodyPr spcFirstLastPara="1" wrap="square" lIns="91425" tIns="91425" rIns="91425" bIns="91425" anchor="b" anchorCtr="0">
            <a:noAutofit/>
          </a:bodyPr>
          <a:lstStyle/>
          <a:p>
            <a:pPr marL="0" lvl="0" indent="0"/>
            <a:r>
              <a:rPr lang="en-US" altLang="en-US" sz="1600" b="1" dirty="0" err="1">
                <a:solidFill>
                  <a:schemeClr val="tx1"/>
                </a:solidFill>
                <a:latin typeface="Times New Roman" panose="02020603050405020304" pitchFamily="18" charset="0"/>
                <a:cs typeface="Times New Roman" panose="02020603050405020304" pitchFamily="18" charset="0"/>
              </a:rPr>
              <a:t>Cơ</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chế</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xác</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thực</a:t>
            </a:r>
            <a:endParaRPr sz="1600" dirty="0"/>
          </a:p>
        </p:txBody>
      </p:sp>
      <p:sp>
        <p:nvSpPr>
          <p:cNvPr id="10" name="Google Shape;1344;p34"/>
          <p:cNvSpPr txBox="1">
            <a:spLocks/>
          </p:cNvSpPr>
          <p:nvPr/>
        </p:nvSpPr>
        <p:spPr>
          <a:xfrm>
            <a:off x="6872490" y="2019587"/>
            <a:ext cx="1649444" cy="4390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ltLang="en-US" sz="1600" b="1" dirty="0" err="1">
                <a:solidFill>
                  <a:schemeClr val="tx1"/>
                </a:solidFill>
                <a:latin typeface="Times New Roman" panose="02020603050405020304" pitchFamily="18" charset="0"/>
                <a:cs typeface="Times New Roman" panose="02020603050405020304" pitchFamily="18" charset="0"/>
              </a:rPr>
              <a:t>Tổ</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chức</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lưu</a:t>
            </a:r>
            <a:r>
              <a:rPr lang="en-US" altLang="en-US" sz="1600" b="1" dirty="0">
                <a:solidFill>
                  <a:schemeClr val="tx1"/>
                </a:solidFill>
                <a:latin typeface="Times New Roman" panose="02020603050405020304" pitchFamily="18" charset="0"/>
                <a:cs typeface="Times New Roman" panose="02020603050405020304" pitchFamily="18" charset="0"/>
              </a:rPr>
              <a:t> </a:t>
            </a:r>
            <a:r>
              <a:rPr lang="en-US" altLang="en-US" sz="1600" b="1" dirty="0" err="1">
                <a:solidFill>
                  <a:schemeClr val="tx1"/>
                </a:solidFill>
                <a:latin typeface="Times New Roman" panose="02020603050405020304" pitchFamily="18" charset="0"/>
                <a:cs typeface="Times New Roman" panose="02020603050405020304" pitchFamily="18" charset="0"/>
              </a:rPr>
              <a:t>trữ</a:t>
            </a:r>
            <a:endParaRPr lang="en-US" sz="1600" dirty="0"/>
          </a:p>
        </p:txBody>
      </p:sp>
      <p:sp>
        <p:nvSpPr>
          <p:cNvPr id="11" name="Google Shape;1339;p34"/>
          <p:cNvSpPr txBox="1">
            <a:spLocks/>
          </p:cNvSpPr>
          <p:nvPr/>
        </p:nvSpPr>
        <p:spPr>
          <a:xfrm>
            <a:off x="386448" y="1232482"/>
            <a:ext cx="8231703" cy="6239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just"/>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tiêu</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Đảm</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bảo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mỗi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người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dùng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chỉ</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thao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với</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chính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mình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tránh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rò</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rỉ</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giữa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tài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khoản</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2" name="Google Shape;1342;p34"/>
          <p:cNvSpPr txBox="1">
            <a:spLocks/>
          </p:cNvSpPr>
          <p:nvPr/>
        </p:nvSpPr>
        <p:spPr>
          <a:xfrm>
            <a:off x="4408664" y="2457288"/>
            <a:ext cx="2155330" cy="17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9pPr>
          </a:lstStyle>
          <a:p>
            <a:pPr marL="107950" lvl="0" indent="-107950" eaLnBrk="0" fontAlgn="base" hangingPunct="0">
              <a:lnSpc>
                <a:spcPct val="150000"/>
              </a:lnSpc>
              <a:spcBef>
                <a:spcPct val="0"/>
              </a:spcBef>
              <a:spcAft>
                <a:spcPct val="0"/>
              </a:spcAft>
              <a:buClrTx/>
              <a:buSzTx/>
              <a:buFont typeface="Arial" panose="020B0604020202020204" pitchFamily="34" charset="0"/>
              <a:buChar char="•"/>
            </a:pPr>
            <a:r>
              <a:rPr lang="en-US" altLang="en-US" dirty="0" err="1">
                <a:solidFill>
                  <a:schemeClr val="tx1"/>
                </a:solidFill>
                <a:latin typeface="Times New Roman" panose="02020603050405020304" pitchFamily="18" charset="0"/>
                <a:cs typeface="Times New Roman" panose="02020603050405020304" pitchFamily="18" charset="0"/>
              </a:rPr>
              <a:t>Mỗi</a:t>
            </a:r>
            <a:r>
              <a:rPr lang="en-US" altLang="en-US" dirty="0">
                <a:solidFill>
                  <a:schemeClr val="tx1"/>
                </a:solidFill>
                <a:latin typeface="Times New Roman" panose="02020603050405020304" pitchFamily="18" charset="0"/>
                <a:cs typeface="Times New Roman" panose="02020603050405020304" pitchFamily="18" charset="0"/>
              </a:rPr>
              <a:t> request </a:t>
            </a:r>
            <a:r>
              <a:rPr lang="en-US" altLang="en-US" dirty="0" err="1">
                <a:solidFill>
                  <a:schemeClr val="tx1"/>
                </a:solidFill>
                <a:latin typeface="Times New Roman" panose="02020603050405020304" pitchFamily="18" charset="0"/>
                <a:cs typeface="Times New Roman" panose="02020603050405020304" pitchFamily="18" charset="0"/>
              </a:rPr>
              <a:t>từ</a:t>
            </a:r>
            <a:r>
              <a:rPr lang="en-US" altLang="en-US" dirty="0">
                <a:solidFill>
                  <a:schemeClr val="tx1"/>
                </a:solidFill>
                <a:latin typeface="Times New Roman" panose="02020603050405020304" pitchFamily="18" charset="0"/>
                <a:cs typeface="Times New Roman" panose="02020603050405020304" pitchFamily="18" charset="0"/>
              </a:rPr>
              <a:t> client (API </a:t>
            </a:r>
            <a:r>
              <a:rPr lang="en-US" altLang="en-US" dirty="0" err="1">
                <a:solidFill>
                  <a:schemeClr val="tx1"/>
                </a:solidFill>
                <a:latin typeface="Times New Roman" panose="02020603050405020304" pitchFamily="18" charset="0"/>
                <a:cs typeface="Times New Roman" panose="02020603050405020304" pitchFamily="18" charset="0"/>
              </a:rPr>
              <a:t>hoặc</a:t>
            </a:r>
            <a:r>
              <a:rPr lang="en-US" altLang="en-US" dirty="0">
                <a:solidFill>
                  <a:schemeClr val="tx1"/>
                </a:solidFill>
                <a:latin typeface="Times New Roman" panose="02020603050405020304" pitchFamily="18" charset="0"/>
                <a:cs typeface="Times New Roman" panose="02020603050405020304" pitchFamily="18" charset="0"/>
              </a:rPr>
              <a:t> upload qua WebSocket) </a:t>
            </a:r>
            <a:r>
              <a:rPr lang="en-US" altLang="en-US" dirty="0" err="1">
                <a:solidFill>
                  <a:schemeClr val="tx1"/>
                </a:solidFill>
                <a:latin typeface="Times New Roman" panose="02020603050405020304" pitchFamily="18" charset="0"/>
                <a:cs typeface="Times New Roman" panose="02020603050405020304" pitchFamily="18" charset="0"/>
              </a:rPr>
              <a:t>đều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phải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kèm</a:t>
            </a:r>
            <a:r>
              <a:rPr lang="en-US" altLang="en-US" dirty="0">
                <a:solidFill>
                  <a:schemeClr val="tx1"/>
                </a:solidFill>
                <a:latin typeface="Times New Roman" panose="02020603050405020304" pitchFamily="18" charset="0"/>
                <a:cs typeface="Times New Roman" panose="02020603050405020304" pitchFamily="18" charset="0"/>
              </a:rPr>
              <a:t> token.</a:t>
            </a:r>
          </a:p>
          <a:p>
            <a:pPr marL="107950" lvl="0" indent="-107950" eaLnBrk="0" fontAlgn="base" hangingPunct="0">
              <a:lnSpc>
                <a:spcPct val="150000"/>
              </a:lnSpc>
              <a:spcBef>
                <a:spcPct val="0"/>
              </a:spcBef>
              <a:spcAft>
                <a:spcPct val="0"/>
              </a:spcAft>
              <a:buClrTx/>
              <a:buSzTx/>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Server </a:t>
            </a:r>
            <a:r>
              <a:rPr lang="en-US" altLang="en-US" dirty="0" err="1">
                <a:solidFill>
                  <a:schemeClr val="tx1"/>
                </a:solidFill>
                <a:latin typeface="Times New Roman" panose="02020603050405020304" pitchFamily="18" charset="0"/>
                <a:cs typeface="Times New Roman" panose="02020603050405020304" pitchFamily="18" charset="0"/>
              </a:rPr>
              <a:t>kiểm</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tra</a:t>
            </a:r>
            <a:r>
              <a:rPr lang="en-US" altLang="en-US" dirty="0">
                <a:solidFill>
                  <a:schemeClr val="tx1"/>
                </a:solidFill>
                <a:latin typeface="Times New Roman" panose="02020603050405020304" pitchFamily="18" charset="0"/>
                <a:cs typeface="Times New Roman" panose="02020603050405020304" pitchFamily="18" charset="0"/>
              </a:rPr>
              <a:t> token </a:t>
            </a:r>
            <a:r>
              <a:rPr lang="en-US" altLang="en-US" dirty="0" err="1">
                <a:solidFill>
                  <a:schemeClr val="tx1"/>
                </a:solidFill>
                <a:latin typeface="Times New Roman" panose="02020603050405020304" pitchFamily="18" charset="0"/>
                <a:cs typeface="Times New Roman" panose="02020603050405020304" pitchFamily="18" charset="0"/>
              </a:rPr>
              <a:t>hợp</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lệ</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ánh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xạ</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tới</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user_id</a:t>
            </a:r>
            <a:r>
              <a:rPr lang="en-US" altLang="en-US" dirty="0">
                <a:solidFill>
                  <a:schemeClr val="tx1"/>
                </a:solidFill>
                <a:latin typeface="Times New Roman" panose="02020603050405020304" pitchFamily="18" charset="0"/>
                <a:cs typeface="Times New Roman" panose="02020603050405020304" pitchFamily="18" charset="0"/>
              </a:rPr>
              <a:t>.</a:t>
            </a:r>
          </a:p>
          <a:p>
            <a:pPr marL="107950" lvl="0" indent="-107950" eaLnBrk="0" fontAlgn="base" hangingPunct="0">
              <a:lnSpc>
                <a:spcPct val="150000"/>
              </a:lnSpc>
              <a:spcBef>
                <a:spcPct val="0"/>
              </a:spcBef>
              <a:spcAft>
                <a:spcPct val="0"/>
              </a:spcAft>
              <a:buClrTx/>
              <a:buSzTx/>
              <a:buFont typeface="Arial" panose="020B0604020202020204" pitchFamily="34" charset="0"/>
              <a:buChar char="•"/>
            </a:pPr>
            <a:r>
              <a:rPr lang="en-US" altLang="en-US" dirty="0">
                <a:solidFill>
                  <a:schemeClr val="tx1"/>
                </a:solidFill>
                <a:latin typeface="Times New Roman" panose="02020603050405020304" pitchFamily="18" charset="0"/>
                <a:cs typeface="Times New Roman" panose="02020603050405020304" pitchFamily="18" charset="0"/>
              </a:rPr>
              <a:t>Các </a:t>
            </a:r>
            <a:r>
              <a:rPr lang="en-US" altLang="en-US" dirty="0" err="1">
                <a:solidFill>
                  <a:schemeClr val="tx1"/>
                </a:solidFill>
                <a:latin typeface="Times New Roman" panose="02020603050405020304" pitchFamily="18" charset="0"/>
                <a:cs typeface="Times New Roman" panose="02020603050405020304" pitchFamily="18" charset="0"/>
              </a:rPr>
              <a:t>thao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tác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với</a:t>
            </a:r>
            <a:r>
              <a:rPr lang="en-US" altLang="en-US" dirty="0">
                <a:solidFill>
                  <a:schemeClr val="tx1"/>
                </a:solidFill>
                <a:latin typeface="Times New Roman" panose="02020603050405020304" pitchFamily="18" charset="0"/>
                <a:cs typeface="Times New Roman" panose="02020603050405020304" pitchFamily="18" charset="0"/>
              </a:rPr>
              <a:t> file </a:t>
            </a:r>
            <a:r>
              <a:rPr lang="en-US" altLang="en-US" dirty="0" err="1">
                <a:solidFill>
                  <a:schemeClr val="tx1"/>
                </a:solidFill>
                <a:latin typeface="Times New Roman" panose="02020603050405020304" pitchFamily="18" charset="0"/>
                <a:cs typeface="Times New Roman" panose="02020603050405020304" pitchFamily="18" charset="0"/>
              </a:rPr>
              <a:t>đều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được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lọc</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theo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user_id</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trong</a:t>
            </a:r>
            <a:r>
              <a:rPr lang="en-US" altLang="en-US" dirty="0">
                <a:solidFill>
                  <a:schemeClr val="tx1"/>
                </a:solidFill>
                <a:latin typeface="Times New Roman" panose="02020603050405020304" pitchFamily="18" charset="0"/>
                <a:cs typeface="Times New Roman" panose="02020603050405020304" pitchFamily="18" charset="0"/>
              </a:rPr>
              <a:t> DB.</a:t>
            </a:r>
          </a:p>
          <a:p>
            <a:pPr marL="285750" indent="-285750" eaLnBrk="0" fontAlgn="base" hangingPunct="0">
              <a:spcBef>
                <a:spcPct val="0"/>
              </a:spcBef>
              <a:spcAft>
                <a:spcPct val="0"/>
              </a:spcAft>
              <a:buClrTx/>
              <a:buSzTx/>
              <a:buFont typeface="Arial" panose="020B0604020202020204" pitchFamily="34" charset="0"/>
              <a:buChar char="•"/>
            </a:pP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14" name="Google Shape;1342;p34"/>
          <p:cNvSpPr txBox="1">
            <a:spLocks/>
          </p:cNvSpPr>
          <p:nvPr/>
        </p:nvSpPr>
        <p:spPr>
          <a:xfrm>
            <a:off x="6526064" y="2457288"/>
            <a:ext cx="2342295" cy="17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chemeClr val="dk1"/>
              </a:buClr>
              <a:buSzPts val="1200"/>
              <a:buFont typeface="Actor"/>
              <a:buNone/>
              <a:defRPr sz="1200" b="0" i="0" u="none" strike="noStrike" cap="none">
                <a:solidFill>
                  <a:schemeClr val="dk1"/>
                </a:solidFill>
                <a:latin typeface="Actor"/>
                <a:ea typeface="Actor"/>
                <a:cs typeface="Actor"/>
                <a:sym typeface="Actor"/>
              </a:defRPr>
            </a:lvl9pPr>
          </a:lstStyle>
          <a:p>
            <a:pPr marL="177800" lvl="0" indent="-90488" eaLnBrk="0" fontAlgn="base" hangingPunct="0">
              <a:lnSpc>
                <a:spcPct val="150000"/>
              </a:lnSpc>
              <a:spcBef>
                <a:spcPct val="0"/>
              </a:spcBef>
              <a:spcAft>
                <a:spcPct val="0"/>
              </a:spcAft>
              <a:buClrTx/>
              <a:buSzTx/>
              <a:buFont typeface="Arial" panose="020B0604020202020204" pitchFamily="34" charset="0"/>
              <a:buChar char="•"/>
            </a:pPr>
            <a:r>
              <a:rPr lang="en-US" altLang="en-US">
                <a:solidFill>
                  <a:schemeClr val="tx1"/>
                </a:solidFill>
                <a:latin typeface="Times New Roman" panose="02020603050405020304" pitchFamily="18" charset="0"/>
                <a:cs typeface="Times New Roman" panose="02020603050405020304" pitchFamily="18" charset="0"/>
              </a:rPr>
              <a:t>File upload hoàn tất được lưu tại thư mục riêng: </a:t>
            </a:r>
            <a:r>
              <a:rPr lang="en-US" altLang="en-US" b="1">
                <a:solidFill>
                  <a:schemeClr val="tx1"/>
                </a:solidFill>
                <a:latin typeface="Times New Roman" panose="02020603050405020304" pitchFamily="18" charset="0"/>
                <a:cs typeface="Times New Roman" panose="02020603050405020304" pitchFamily="18" charset="0"/>
              </a:rPr>
              <a:t>remote_uploads/&lt;username&gt;/</a:t>
            </a:r>
            <a:r>
              <a:rPr lang="en-US" altLang="en-US">
                <a:solidFill>
                  <a:schemeClr val="tx1"/>
                </a:solidFill>
                <a:latin typeface="Times New Roman" panose="02020603050405020304" pitchFamily="18" charset="0"/>
                <a:cs typeface="Times New Roman" panose="02020603050405020304" pitchFamily="18" charset="0"/>
              </a:rPr>
              <a:t>.</a:t>
            </a:r>
          </a:p>
          <a:p>
            <a:pPr marL="177800" lvl="0" indent="-90488" eaLnBrk="0" fontAlgn="base" hangingPunct="0">
              <a:lnSpc>
                <a:spcPct val="150000"/>
              </a:lnSpc>
              <a:spcBef>
                <a:spcPct val="0"/>
              </a:spcBef>
              <a:spcAft>
                <a:spcPct val="0"/>
              </a:spcAft>
              <a:buClrTx/>
              <a:buSzTx/>
              <a:buFont typeface="Arial" panose="020B0604020202020204" pitchFamily="34" charset="0"/>
              <a:buChar char="•"/>
            </a:pPr>
            <a:r>
              <a:rPr lang="en-US" altLang="en-US">
                <a:solidFill>
                  <a:schemeClr val="tx1"/>
                </a:solidFill>
                <a:latin typeface="Times New Roman" panose="02020603050405020304" pitchFamily="18" charset="0"/>
                <a:cs typeface="Times New Roman" panose="02020603050405020304" pitchFamily="18" charset="0"/>
              </a:rPr>
              <a:t>File tạm đang upload nằm ở </a:t>
            </a:r>
            <a:r>
              <a:rPr lang="en-US" altLang="en-US" b="1">
                <a:solidFill>
                  <a:schemeClr val="tx1"/>
                </a:solidFill>
                <a:latin typeface="Times New Roman" panose="02020603050405020304" pitchFamily="18" charset="0"/>
                <a:cs typeface="Times New Roman" panose="02020603050405020304" pitchFamily="18" charset="0"/>
              </a:rPr>
              <a:t>temp_uploads/</a:t>
            </a:r>
            <a:r>
              <a:rPr lang="en-US" altLang="en-US">
                <a:solidFill>
                  <a:schemeClr val="tx1"/>
                </a:solidFill>
                <a:latin typeface="Times New Roman" panose="02020603050405020304" pitchFamily="18" charset="0"/>
                <a:cs typeface="Times New Roman" panose="02020603050405020304" pitchFamily="18" charset="0"/>
              </a:rPr>
              <a:t>.</a:t>
            </a:r>
          </a:p>
          <a:p>
            <a:pPr marL="0" lvl="0" indent="0" eaLnBrk="0" fontAlgn="base" hangingPunct="0">
              <a:spcBef>
                <a:spcPct val="0"/>
              </a:spcBef>
              <a:spcAft>
                <a:spcPct val="0"/>
              </a:spcAft>
              <a:buClrTx/>
              <a:buSzTx/>
            </a:pPr>
            <a:endParaRPr lang="en-US" altLang="en-US">
              <a:solidFill>
                <a:schemeClr val="tx1"/>
              </a:solidFill>
              <a:latin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ClrTx/>
              <a:buSzTx/>
              <a:buFont typeface="Arial" panose="020B0604020202020204" pitchFamily="34" charset="0"/>
              <a:buChar char="•"/>
            </a:pP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3" name="Picture 2" descr="A black background with a black square&#10;&#10;AI-generated content may be incorrect.">
            <a:extLst>
              <a:ext uri="{FF2B5EF4-FFF2-40B4-BE49-F238E27FC236}">
                <a16:creationId xmlns:a16="http://schemas.microsoft.com/office/drawing/2014/main" id="{BCE9F21A-D82E-632C-8150-FCDAA0E5A918}"/>
              </a:ext>
            </a:extLst>
          </p:cNvPr>
          <p:cNvPicPr>
            <a:picLocks noChangeAspect="1"/>
          </p:cNvPicPr>
          <p:nvPr/>
        </p:nvPicPr>
        <p:blipFill>
          <a:blip r:embed="rId3"/>
          <a:stretch>
            <a:fillRect/>
          </a:stretch>
        </p:blipFill>
        <p:spPr>
          <a:xfrm>
            <a:off x="144964" y="2011815"/>
            <a:ext cx="355714" cy="355714"/>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AE57CD7B-49F9-DF9E-8778-B24A14D78896}"/>
              </a:ext>
            </a:extLst>
          </p:cNvPr>
          <p:cNvPicPr>
            <a:picLocks noChangeAspect="1"/>
          </p:cNvPicPr>
          <p:nvPr/>
        </p:nvPicPr>
        <p:blipFill>
          <a:blip r:embed="rId4"/>
          <a:stretch>
            <a:fillRect/>
          </a:stretch>
        </p:blipFill>
        <p:spPr>
          <a:xfrm>
            <a:off x="2119896" y="1949799"/>
            <a:ext cx="493908" cy="493908"/>
          </a:xfrm>
          <a:prstGeom prst="rect">
            <a:avLst/>
          </a:prstGeom>
        </p:spPr>
      </p:pic>
      <p:pic>
        <p:nvPicPr>
          <p:cNvPr id="7" name="Picture 6" descr="A black background with a black square&#10;&#10;AI-generated content may be incorrect.">
            <a:extLst>
              <a:ext uri="{FF2B5EF4-FFF2-40B4-BE49-F238E27FC236}">
                <a16:creationId xmlns:a16="http://schemas.microsoft.com/office/drawing/2014/main" id="{1CFC15DC-DF10-97C6-BA03-0135DF0B831B}"/>
              </a:ext>
            </a:extLst>
          </p:cNvPr>
          <p:cNvPicPr>
            <a:picLocks noChangeAspect="1"/>
          </p:cNvPicPr>
          <p:nvPr/>
        </p:nvPicPr>
        <p:blipFill>
          <a:blip r:embed="rId5"/>
          <a:stretch>
            <a:fillRect/>
          </a:stretch>
        </p:blipFill>
        <p:spPr>
          <a:xfrm>
            <a:off x="4290744" y="2019587"/>
            <a:ext cx="406850" cy="406850"/>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559F7AEF-2141-8B8B-0976-3413DBE941FD}"/>
              </a:ext>
            </a:extLst>
          </p:cNvPr>
          <p:cNvPicPr>
            <a:picLocks noChangeAspect="1"/>
          </p:cNvPicPr>
          <p:nvPr/>
        </p:nvPicPr>
        <p:blipFill>
          <a:blip r:embed="rId6"/>
          <a:stretch>
            <a:fillRect/>
          </a:stretch>
        </p:blipFill>
        <p:spPr>
          <a:xfrm>
            <a:off x="6490911" y="2032008"/>
            <a:ext cx="382008" cy="382008"/>
          </a:xfrm>
          <a:prstGeom prst="rect">
            <a:avLst/>
          </a:prstGeom>
        </p:spPr>
      </p:pic>
    </p:spTree>
    <p:extLst>
      <p:ext uri="{BB962C8B-B14F-4D97-AF65-F5344CB8AC3E}">
        <p14:creationId xmlns:p14="http://schemas.microsoft.com/office/powerpoint/2010/main" val="35948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38"/>
                                        </p:tgtEl>
                                        <p:attrNameLst>
                                          <p:attrName>style.visibility</p:attrName>
                                        </p:attrNameLst>
                                      </p:cBhvr>
                                      <p:to>
                                        <p:strVal val="visible"/>
                                      </p:to>
                                    </p:set>
                                    <p:animEffect transition="in" filter="fade">
                                      <p:cBhvr>
                                        <p:cTn id="7" dur="500"/>
                                        <p:tgtEl>
                                          <p:spTgt spid="1338"/>
                                        </p:tgtEl>
                                      </p:cBhvr>
                                    </p:animEffect>
                                  </p:childTnLst>
                                </p:cTn>
                              </p:par>
                              <p:par>
                                <p:cTn id="8" presetID="42" presetClass="path" presetSubtype="0" decel="100000" fill="hold" grpId="1" nodeType="withEffect">
                                  <p:stCondLst>
                                    <p:cond delay="250"/>
                                  </p:stCondLst>
                                  <p:childTnLst>
                                    <p:animMotion origin="layout" path="M 9.72222E-7 -2.96296E-6 L 0.04557 0.00016 " pathEditMode="relative" rAng="0" ptsTypes="AA">
                                      <p:cBhvr>
                                        <p:cTn id="9" dur="1000" spd="-100000" fill="hold"/>
                                        <p:tgtEl>
                                          <p:spTgt spid="133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1"/>
                                        </p:tgtEl>
                                        <p:attrNameLst>
                                          <p:attrName>ppt_x</p:attrName>
                                          <p:attrName>ppt_y</p:attrName>
                                        </p:attrNameLst>
                                      </p:cBhvr>
                                      <p:rCtr x="-2214" y="0"/>
                                    </p:animMotion>
                                  </p:childTnLst>
                                </p:cTn>
                              </p:par>
                              <p:par>
                                <p:cTn id="15" presetID="10" presetClass="entr" presetSubtype="0" fill="hold" grpId="0" nodeType="withEffect">
                                  <p:stCondLst>
                                    <p:cond delay="250"/>
                                  </p:stCondLst>
                                  <p:childTnLst>
                                    <p:set>
                                      <p:cBhvr>
                                        <p:cTn id="16" dur="1" fill="hold">
                                          <p:stCondLst>
                                            <p:cond delay="0"/>
                                          </p:stCondLst>
                                        </p:cTn>
                                        <p:tgtEl>
                                          <p:spTgt spid="1341"/>
                                        </p:tgtEl>
                                        <p:attrNameLst>
                                          <p:attrName>style.visibility</p:attrName>
                                        </p:attrNameLst>
                                      </p:cBhvr>
                                      <p:to>
                                        <p:strVal val="visible"/>
                                      </p:to>
                                    </p:set>
                                    <p:animEffect transition="in" filter="fade">
                                      <p:cBhvr>
                                        <p:cTn id="17" dur="500"/>
                                        <p:tgtEl>
                                          <p:spTgt spid="1341"/>
                                        </p:tgtEl>
                                      </p:cBhvr>
                                    </p:animEffect>
                                  </p:childTnLst>
                                </p:cTn>
                              </p:par>
                              <p:par>
                                <p:cTn id="18" presetID="42" presetClass="path" presetSubtype="0" decel="100000" fill="hold" grpId="1" nodeType="withEffect">
                                  <p:stCondLst>
                                    <p:cond delay="250"/>
                                  </p:stCondLst>
                                  <p:childTnLst>
                                    <p:animMotion origin="layout" path="M 9.72222E-7 -2.96296E-6 L 0.04557 0.00016 " pathEditMode="relative" rAng="0" ptsTypes="AA">
                                      <p:cBhvr>
                                        <p:cTn id="19" dur="1000" spd="-100000" fill="hold"/>
                                        <p:tgtEl>
                                          <p:spTgt spid="1341"/>
                                        </p:tgtEl>
                                        <p:attrNameLst>
                                          <p:attrName>ppt_x</p:attrName>
                                          <p:attrName>ppt_y</p:attrName>
                                        </p:attrNameLst>
                                      </p:cBhvr>
                                      <p:rCtr x="2274" y="0"/>
                                    </p:animMotion>
                                  </p:childTnLst>
                                </p:cTn>
                              </p:par>
                              <p:par>
                                <p:cTn id="20" presetID="10" presetClass="entr" presetSubtype="0" fill="hold" grpId="0" nodeType="withEffect">
                                  <p:stCondLst>
                                    <p:cond delay="250"/>
                                  </p:stCondLst>
                                  <p:childTnLst>
                                    <p:set>
                                      <p:cBhvr>
                                        <p:cTn id="21" dur="1" fill="hold">
                                          <p:stCondLst>
                                            <p:cond delay="0"/>
                                          </p:stCondLst>
                                        </p:cTn>
                                        <p:tgtEl>
                                          <p:spTgt spid="1342"/>
                                        </p:tgtEl>
                                        <p:attrNameLst>
                                          <p:attrName>style.visibility</p:attrName>
                                        </p:attrNameLst>
                                      </p:cBhvr>
                                      <p:to>
                                        <p:strVal val="visible"/>
                                      </p:to>
                                    </p:set>
                                    <p:animEffect transition="in" filter="fade">
                                      <p:cBhvr>
                                        <p:cTn id="22" dur="500"/>
                                        <p:tgtEl>
                                          <p:spTgt spid="1342"/>
                                        </p:tgtEl>
                                      </p:cBhvr>
                                    </p:animEffect>
                                  </p:childTnLst>
                                </p:cTn>
                              </p:par>
                              <p:par>
                                <p:cTn id="23" presetID="42" presetClass="path" presetSubtype="0" decel="100000" fill="hold" grpId="1" nodeType="withEffect">
                                  <p:stCondLst>
                                    <p:cond delay="250"/>
                                  </p:stCondLst>
                                  <p:childTnLst>
                                    <p:animMotion origin="layout" path="M 9.72222E-7 -2.96296E-6 L 0.04557 0.00016 " pathEditMode="relative" rAng="0" ptsTypes="AA">
                                      <p:cBhvr>
                                        <p:cTn id="24" dur="1000" spd="-100000" fill="hold"/>
                                        <p:tgtEl>
                                          <p:spTgt spid="1342"/>
                                        </p:tgtEl>
                                        <p:attrNameLst>
                                          <p:attrName>ppt_x</p:attrName>
                                          <p:attrName>ppt_y</p:attrName>
                                        </p:attrNameLst>
                                      </p:cBhvr>
                                      <p:rCtr x="2274" y="0"/>
                                    </p:animMotion>
                                  </p:childTnLst>
                                </p:cTn>
                              </p:par>
                              <p:par>
                                <p:cTn id="25" presetID="10" presetClass="entr" presetSubtype="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250"/>
                                  </p:stCondLst>
                                  <p:childTnLst>
                                    <p:animMotion origin="layout" path="M 9.72222E-7 -2.96296E-6 L 0.04557 0.00016 " pathEditMode="relative" rAng="0" ptsTypes="AA">
                                      <p:cBhvr>
                                        <p:cTn id="29" dur="1000" spd="-100000" fill="hold"/>
                                        <p:tgtEl>
                                          <p:spTgt spid="12"/>
                                        </p:tgtEl>
                                        <p:attrNameLst>
                                          <p:attrName>ppt_x</p:attrName>
                                          <p:attrName>ppt_y</p:attrName>
                                        </p:attrNameLst>
                                      </p:cBhvr>
                                      <p:rCtr x="2274" y="0"/>
                                    </p:animMotion>
                                  </p:childTnLst>
                                </p:cTn>
                              </p:par>
                              <p:par>
                                <p:cTn id="30" presetID="10" presetClass="entr" presetSubtype="0"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250"/>
                                  </p:stCondLst>
                                  <p:childTnLst>
                                    <p:animMotion origin="layout" path="M 9.72222E-7 -2.96296E-6 L 0.04557 0.00016 " pathEditMode="relative" rAng="0" ptsTypes="AA">
                                      <p:cBhvr>
                                        <p:cTn id="34" dur="1000" spd="-100000" fill="hold"/>
                                        <p:tgtEl>
                                          <p:spTgt spid="14"/>
                                        </p:tgtEl>
                                        <p:attrNameLst>
                                          <p:attrName>ppt_x</p:attrName>
                                          <p:attrName>ppt_y</p:attrName>
                                        </p:attrNameLst>
                                      </p:cBhvr>
                                      <p:rCtr x="2274" y="0"/>
                                    </p:animMotion>
                                  </p:childTnLst>
                                </p:cTn>
                              </p:par>
                              <p:par>
                                <p:cTn id="35" presetID="10" presetClass="entr" presetSubtype="0" fill="hold" grpId="0" nodeType="withEffect">
                                  <p:stCondLst>
                                    <p:cond delay="250"/>
                                  </p:stCondLst>
                                  <p:childTnLst>
                                    <p:set>
                                      <p:cBhvr>
                                        <p:cTn id="36" dur="1" fill="hold">
                                          <p:stCondLst>
                                            <p:cond delay="0"/>
                                          </p:stCondLst>
                                        </p:cTn>
                                        <p:tgtEl>
                                          <p:spTgt spid="1340"/>
                                        </p:tgtEl>
                                        <p:attrNameLst>
                                          <p:attrName>style.visibility</p:attrName>
                                        </p:attrNameLst>
                                      </p:cBhvr>
                                      <p:to>
                                        <p:strVal val="visible"/>
                                      </p:to>
                                    </p:set>
                                    <p:animEffect transition="in" filter="fade">
                                      <p:cBhvr>
                                        <p:cTn id="37" dur="500"/>
                                        <p:tgtEl>
                                          <p:spTgt spid="1340"/>
                                        </p:tgtEl>
                                      </p:cBhvr>
                                    </p:animEffect>
                                  </p:childTnLst>
                                </p:cTn>
                              </p:par>
                              <p:par>
                                <p:cTn id="38" presetID="42" presetClass="path" presetSubtype="0" decel="100000" fill="hold" grpId="1" nodeType="withEffect">
                                  <p:stCondLst>
                                    <p:cond delay="250"/>
                                  </p:stCondLst>
                                  <p:childTnLst>
                                    <p:animMotion origin="layout" path="M -1.875E-6 -2.96296E-6 L -0.04414 -2.96296E-6 " pathEditMode="relative" rAng="0" ptsTypes="AA">
                                      <p:cBhvr>
                                        <p:cTn id="39" dur="1000" spd="-100000" fill="hold"/>
                                        <p:tgtEl>
                                          <p:spTgt spid="1340"/>
                                        </p:tgtEl>
                                        <p:attrNameLst>
                                          <p:attrName>ppt_x</p:attrName>
                                          <p:attrName>ppt_y</p:attrName>
                                        </p:attrNameLst>
                                      </p:cBhvr>
                                      <p:rCtr x="-2214" y="0"/>
                                    </p:animMotion>
                                  </p:childTnLst>
                                </p:cTn>
                              </p:par>
                              <p:par>
                                <p:cTn id="40" presetID="10" presetClass="entr" presetSubtype="0" fill="hold" grpId="0" nodeType="withEffect">
                                  <p:stCondLst>
                                    <p:cond delay="250"/>
                                  </p:stCondLst>
                                  <p:childTnLst>
                                    <p:set>
                                      <p:cBhvr>
                                        <p:cTn id="41" dur="1" fill="hold">
                                          <p:stCondLst>
                                            <p:cond delay="0"/>
                                          </p:stCondLst>
                                        </p:cTn>
                                        <p:tgtEl>
                                          <p:spTgt spid="1344"/>
                                        </p:tgtEl>
                                        <p:attrNameLst>
                                          <p:attrName>style.visibility</p:attrName>
                                        </p:attrNameLst>
                                      </p:cBhvr>
                                      <p:to>
                                        <p:strVal val="visible"/>
                                      </p:to>
                                    </p:set>
                                    <p:animEffect transition="in" filter="fade">
                                      <p:cBhvr>
                                        <p:cTn id="42" dur="500"/>
                                        <p:tgtEl>
                                          <p:spTgt spid="1344"/>
                                        </p:tgtEl>
                                      </p:cBhvr>
                                    </p:animEffect>
                                  </p:childTnLst>
                                </p:cTn>
                              </p:par>
                              <p:par>
                                <p:cTn id="43" presetID="42" presetClass="path" presetSubtype="0" decel="100000" fill="hold" grpId="1" nodeType="withEffect">
                                  <p:stCondLst>
                                    <p:cond delay="250"/>
                                  </p:stCondLst>
                                  <p:childTnLst>
                                    <p:animMotion origin="layout" path="M -1.875E-6 -2.96296E-6 L -0.04414 -2.96296E-6 " pathEditMode="relative" rAng="0" ptsTypes="AA">
                                      <p:cBhvr>
                                        <p:cTn id="44" dur="1000" spd="-100000" fill="hold"/>
                                        <p:tgtEl>
                                          <p:spTgt spid="1344"/>
                                        </p:tgtEl>
                                        <p:attrNameLst>
                                          <p:attrName>ppt_x</p:attrName>
                                          <p:attrName>ppt_y</p:attrName>
                                        </p:attrNameLst>
                                      </p:cBhvr>
                                      <p:rCtr x="-2214" y="0"/>
                                    </p:animMotion>
                                  </p:childTnLst>
                                </p:cTn>
                              </p:par>
                              <p:par>
                                <p:cTn id="45" presetID="10" presetClass="entr" presetSubtype="0"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50"/>
                                  </p:stCondLst>
                                  <p:childTnLst>
                                    <p:animMotion origin="layout" path="M -1.875E-6 -2.96296E-6 L -0.04414 -2.96296E-6 " pathEditMode="relative" rAng="0" ptsTypes="AA">
                                      <p:cBhvr>
                                        <p:cTn id="49" dur="1000" spd="-100000" fill="hold"/>
                                        <p:tgtEl>
                                          <p:spTgt spid="10"/>
                                        </p:tgtEl>
                                        <p:attrNameLst>
                                          <p:attrName>ppt_x</p:attrName>
                                          <p:attrName>ppt_y</p:attrName>
                                        </p:attrNameLst>
                                      </p:cBhvr>
                                      <p:rCtr x="-2214" y="0"/>
                                    </p:animMotion>
                                  </p:childTnLst>
                                </p:cTn>
                              </p:par>
                              <p:par>
                                <p:cTn id="50" presetID="10" presetClass="entr" presetSubtype="0" fill="hold" grpId="0" nodeType="withEffect">
                                  <p:stCondLst>
                                    <p:cond delay="250"/>
                                  </p:stCondLst>
                                  <p:childTnLst>
                                    <p:set>
                                      <p:cBhvr>
                                        <p:cTn id="51" dur="1" fill="hold">
                                          <p:stCondLst>
                                            <p:cond delay="0"/>
                                          </p:stCondLst>
                                        </p:cTn>
                                        <p:tgtEl>
                                          <p:spTgt spid="1339"/>
                                        </p:tgtEl>
                                        <p:attrNameLst>
                                          <p:attrName>style.visibility</p:attrName>
                                        </p:attrNameLst>
                                      </p:cBhvr>
                                      <p:to>
                                        <p:strVal val="visible"/>
                                      </p:to>
                                    </p:set>
                                    <p:animEffect transition="in" filter="fade">
                                      <p:cBhvr>
                                        <p:cTn id="52" dur="500"/>
                                        <p:tgtEl>
                                          <p:spTgt spid="1339"/>
                                        </p:tgtEl>
                                      </p:cBhvr>
                                    </p:animEffect>
                                  </p:childTnLst>
                                </p:cTn>
                              </p:par>
                              <p:par>
                                <p:cTn id="53" presetID="42" presetClass="path" presetSubtype="0" decel="100000" fill="hold" grpId="1" nodeType="withEffect">
                                  <p:stCondLst>
                                    <p:cond delay="250"/>
                                  </p:stCondLst>
                                  <p:childTnLst>
                                    <p:animMotion origin="layout" path="M -1.875E-6 -2.96296E-6 L -0.04414 -2.96296E-6 " pathEditMode="relative" rAng="0" ptsTypes="AA">
                                      <p:cBhvr>
                                        <p:cTn id="54" dur="1000" spd="-100000" fill="hold"/>
                                        <p:tgtEl>
                                          <p:spTgt spid="1339"/>
                                        </p:tgtEl>
                                        <p:attrNameLst>
                                          <p:attrName>ppt_x</p:attrName>
                                          <p:attrName>ppt_y</p:attrName>
                                        </p:attrNameLst>
                                      </p:cBhvr>
                                      <p:rCtr x="-2214" y="0"/>
                                    </p:animMotion>
                                  </p:childTnLst>
                                </p:cTn>
                              </p:par>
                              <p:par>
                                <p:cTn id="55" presetID="10" presetClass="entr" presetSubtype="0"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nodeType="withEffect">
                                  <p:stCondLst>
                                    <p:cond delay="250"/>
                                  </p:stCondLst>
                                  <p:childTnLst>
                                    <p:animMotion origin="layout" path="M -1.875E-6 -2.96296E-6 L -0.04414 -2.96296E-6 " pathEditMode="relative" rAng="0" ptsTypes="AA">
                                      <p:cBhvr>
                                        <p:cTn id="59" dur="1000" spd="-100000" fill="hold"/>
                                        <p:tgtEl>
                                          <p:spTgt spid="3"/>
                                        </p:tgtEl>
                                        <p:attrNameLst>
                                          <p:attrName>ppt_x</p:attrName>
                                          <p:attrName>ppt_y</p:attrName>
                                        </p:attrNameLst>
                                      </p:cBhvr>
                                      <p:rCtr x="-2214" y="0"/>
                                    </p:animMotion>
                                  </p:childTnLst>
                                </p:cTn>
                              </p:par>
                              <p:par>
                                <p:cTn id="60" presetID="10" presetClass="entr" presetSubtype="0" fill="hold" nodeType="withEffect">
                                  <p:stCondLst>
                                    <p:cond delay="25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42" presetClass="path" presetSubtype="0" decel="100000" fill="hold" nodeType="withEffect">
                                  <p:stCondLst>
                                    <p:cond delay="250"/>
                                  </p:stCondLst>
                                  <p:childTnLst>
                                    <p:animMotion origin="layout" path="M -1.875E-6 -2.96296E-6 L -0.04414 -2.96296E-6 " pathEditMode="relative" rAng="0" ptsTypes="AA">
                                      <p:cBhvr>
                                        <p:cTn id="64" dur="1000" spd="-100000" fill="hold"/>
                                        <p:tgtEl>
                                          <p:spTgt spid="5"/>
                                        </p:tgtEl>
                                        <p:attrNameLst>
                                          <p:attrName>ppt_x</p:attrName>
                                          <p:attrName>ppt_y</p:attrName>
                                        </p:attrNameLst>
                                      </p:cBhvr>
                                      <p:rCtr x="-2214" y="0"/>
                                    </p:animMotion>
                                  </p:childTnLst>
                                </p:cTn>
                              </p:par>
                              <p:par>
                                <p:cTn id="65" presetID="10" presetClass="entr" presetSubtype="0" fill="hold" nodeType="withEffect">
                                  <p:stCondLst>
                                    <p:cond delay="25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nodeType="withEffect">
                                  <p:stCondLst>
                                    <p:cond delay="250"/>
                                  </p:stCondLst>
                                  <p:childTnLst>
                                    <p:animMotion origin="layout" path="M -1.875E-6 -2.96296E-6 L -0.04414 -2.96296E-6 " pathEditMode="relative" rAng="0" ptsTypes="AA">
                                      <p:cBhvr>
                                        <p:cTn id="69" dur="1000" spd="-100000" fill="hold"/>
                                        <p:tgtEl>
                                          <p:spTgt spid="7"/>
                                        </p:tgtEl>
                                        <p:attrNameLst>
                                          <p:attrName>ppt_x</p:attrName>
                                          <p:attrName>ppt_y</p:attrName>
                                        </p:attrNameLst>
                                      </p:cBhvr>
                                      <p:rCtr x="-2214" y="0"/>
                                    </p:animMotion>
                                  </p:childTnLst>
                                </p:cTn>
                              </p:par>
                              <p:par>
                                <p:cTn id="70" presetID="10" presetClass="entr" presetSubtype="0" fill="hold" nodeType="withEffect">
                                  <p:stCondLst>
                                    <p:cond delay="25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42" presetClass="path" presetSubtype="0" decel="100000" fill="hold" nodeType="withEffect">
                                  <p:stCondLst>
                                    <p:cond delay="250"/>
                                  </p:stCondLst>
                                  <p:childTnLst>
                                    <p:animMotion origin="layout" path="M -1.875E-6 -2.96296E-6 L -0.04414 -2.96296E-6 " pathEditMode="relative" rAng="0" ptsTypes="AA">
                                      <p:cBhvr>
                                        <p:cTn id="74" dur="1000" spd="-100000" fill="hold"/>
                                        <p:tgtEl>
                                          <p:spTgt spid="9"/>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 grpId="0"/>
      <p:bldP spid="1338" grpId="1"/>
      <p:bldP spid="1339" grpId="0"/>
      <p:bldP spid="1339" grpId="1"/>
      <p:bldP spid="1340" grpId="0"/>
      <p:bldP spid="1340" grpId="1"/>
      <p:bldP spid="1341" grpId="0"/>
      <p:bldP spid="1341" grpId="1"/>
      <p:bldP spid="1342" grpId="0"/>
      <p:bldP spid="1342" grpId="1"/>
      <p:bldP spid="1344" grpId="0"/>
      <p:bldP spid="1344" grpId="1"/>
      <p:bldP spid="10" grpId="0"/>
      <p:bldP spid="10" grpId="1"/>
      <p:bldP spid="11" grpId="0"/>
      <p:bldP spid="11" grpId="1"/>
      <p:bldP spid="12" grpId="0"/>
      <p:bldP spid="12"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sp>
        <p:nvSpPr>
          <p:cNvPr id="19" name="Google Shape;1338;p34"/>
          <p:cNvSpPr txBox="1">
            <a:spLocks noGrp="1"/>
          </p:cNvSpPr>
          <p:nvPr>
            <p:ph type="title"/>
          </p:nvPr>
        </p:nvSpPr>
        <p:spPr>
          <a:xfrm>
            <a:off x="2523125" y="239413"/>
            <a:ext cx="7704000"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pitchFamily="34" charset="0"/>
                <a:cs typeface="Segoe UI" panose="020B0502040204020203" pitchFamily="34" charset="0"/>
              </a:rPr>
              <a:t>Bảo </a:t>
            </a:r>
            <a:r>
              <a:rPr lang="en-US" sz="3200" b="1" dirty="0" err="1">
                <a:latin typeface="Segoe UI" panose="020B0502040204020203" pitchFamily="34" charset="0"/>
                <a:cs typeface="Segoe UI" panose="020B0502040204020203" pitchFamily="34" charset="0"/>
              </a:rPr>
              <a:t>mật</a:t>
            </a:r>
            <a:r>
              <a:rPr lang="en-US" sz="3200" b="1" dirty="0">
                <a:latin typeface="Segoe UI" panose="020B0502040204020203" pitchFamily="34" charset="0"/>
                <a:cs typeface="Segoe UI" panose="020B0502040204020203" pitchFamily="34" charset="0"/>
              </a:rPr>
              <a:t> &amp; </a:t>
            </a:r>
            <a:r>
              <a:rPr lang="en-US" sz="3200" b="1" dirty="0" err="1">
                <a:latin typeface="Segoe UI" panose="020B0502040204020203" pitchFamily="34" charset="0"/>
                <a:cs typeface="Segoe UI" panose="020B0502040204020203" pitchFamily="34" charset="0"/>
              </a:rPr>
              <a:t>Xác</a:t>
            </a:r>
            <a:r>
              <a:rPr lang="en-US" sz="3200" b="1" dirty="0">
                <a:latin typeface="Segoe UI" panose="020B0502040204020203" pitchFamily="34" charset="0"/>
                <a:cs typeface="Segoe UI" panose="020B0502040204020203" pitchFamily="34" charset="0"/>
              </a:rPr>
              <a:t> </a:t>
            </a:r>
            <a:r>
              <a:rPr lang="en-US" sz="3200" b="1" dirty="0" err="1">
                <a:latin typeface="Segoe UI" panose="020B0502040204020203" pitchFamily="34" charset="0"/>
                <a:cs typeface="Segoe UI" panose="020B0502040204020203" pitchFamily="34" charset="0"/>
              </a:rPr>
              <a:t>thực</a:t>
            </a:r>
            <a:endParaRPr b="1" dirty="0">
              <a:latin typeface="Segoe UI" panose="020B0502040204020203" pitchFamily="34" charset="0"/>
              <a:cs typeface="Segoe UI" panose="020B0502040204020203" pitchFamily="34"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 name="Picture 50">
            <a:extLst>
              <a:ext uri="{FF2B5EF4-FFF2-40B4-BE49-F238E27FC236}">
                <a16:creationId xmlns:a16="http://schemas.microsoft.com/office/drawing/2014/main" id="{E8915176-A047-D315-CC98-F3C481C0BA70}"/>
              </a:ext>
            </a:extLst>
          </p:cNvPr>
          <p:cNvPicPr>
            <a:picLocks noChangeAspect="1"/>
          </p:cNvPicPr>
          <p:nvPr/>
        </p:nvPicPr>
        <p:blipFill>
          <a:blip r:embed="rId3"/>
          <a:stretch>
            <a:fillRect/>
          </a:stretch>
        </p:blipFill>
        <p:spPr>
          <a:xfrm>
            <a:off x="4737475" y="1665945"/>
            <a:ext cx="4146829" cy="2448604"/>
          </a:xfrm>
          <a:prstGeom prst="rect">
            <a:avLst/>
          </a:prstGeom>
        </p:spPr>
      </p:pic>
      <p:sp>
        <p:nvSpPr>
          <p:cNvPr id="52" name="Rectangle 1">
            <a:extLst>
              <a:ext uri="{FF2B5EF4-FFF2-40B4-BE49-F238E27FC236}">
                <a16:creationId xmlns:a16="http://schemas.microsoft.com/office/drawing/2014/main" id="{F98E60C5-0AC2-CDA0-4521-CA46AF17BC14}"/>
              </a:ext>
            </a:extLst>
          </p:cNvPr>
          <p:cNvSpPr>
            <a:spLocks noChangeArrowheads="1"/>
          </p:cNvSpPr>
          <p:nvPr/>
        </p:nvSpPr>
        <p:spPr bwMode="auto">
          <a:xfrm>
            <a:off x="505844" y="895638"/>
            <a:ext cx="5691991"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968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Mật</a:t>
            </a: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khẩu</a:t>
            </a: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hash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PBKDF2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scrypt</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vì</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plain text.</a:t>
            </a: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Mỗi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mật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khẩu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salt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riêng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chống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tấn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rainbow table.</a:t>
            </a:r>
          </a:p>
          <a:p>
            <a:pPr marL="1968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Session Token</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Sinh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ngẫu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nhiên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đăng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gắn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user_id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(24h)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sessions.</a:t>
            </a: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suốt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phiên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1968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API &amp; WebSocket Security</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Các request API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phải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kèm</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WebSocket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cũng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token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trước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a:t>
            </a:r>
          </a:p>
          <a:p>
            <a:pPr marL="196850" marR="0" lvl="0" indent="-1968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SSL/TLS</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chưa</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bật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demo.</a:t>
            </a:r>
          </a:p>
          <a:p>
            <a:pPr marL="269875" marR="0" lvl="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Kiến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trúc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sẵn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sàng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nâng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cấp</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sang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HTTPS/WSS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bảo</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mật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kênh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truyền</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5" name="Google Shape;1278;p32"/>
          <p:cNvGrpSpPr/>
          <p:nvPr/>
        </p:nvGrpSpPr>
        <p:grpSpPr>
          <a:xfrm>
            <a:off x="-1387768" y="-1724173"/>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8947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9"/>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5.55556E-7 -8.64198E-7 L 0.04549 0.00031 " pathEditMode="relative" rAng="0" ptsTypes="AA">
                                      <p:cBhvr>
                                        <p:cTn id="14" dur="1000" spd="-100000" fill="hold"/>
                                        <p:tgtEl>
                                          <p:spTgt spid="52"/>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42" presetClass="path" presetSubtype="0" decel="100000" fill="hold" nodeType="withEffect">
                                  <p:stCondLst>
                                    <p:cond delay="0"/>
                                  </p:stCondLst>
                                  <p:childTnLst>
                                    <p:animMotion origin="layout" path="M 2.5E-6 -1.97531E-6 L 0.00017 0.02006 " pathEditMode="relative" rAng="0" ptsTypes="AA">
                                      <p:cBhvr>
                                        <p:cTn id="19" dur="750" spd="-100000" fill="hold"/>
                                        <p:tgtEl>
                                          <p:spTgt spid="51"/>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2" grpId="0"/>
      <p:bldP spid="5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5DA48638-159F-44F7-7821-25D4499FEE8F}"/>
            </a:ext>
          </a:extLst>
        </p:cNvPr>
        <p:cNvGrpSpPr/>
        <p:nvPr/>
      </p:nvGrpSpPr>
      <p:grpSpPr>
        <a:xfrm>
          <a:off x="0" y="0"/>
          <a:ext cx="0" cy="0"/>
          <a:chOff x="0" y="0"/>
          <a:chExt cx="0" cy="0"/>
        </a:xfrm>
      </p:grpSpPr>
      <p:grpSp>
        <p:nvGrpSpPr>
          <p:cNvPr id="1327" name="Google Shape;1327;p33">
            <a:extLst>
              <a:ext uri="{FF2B5EF4-FFF2-40B4-BE49-F238E27FC236}">
                <a16:creationId xmlns:a16="http://schemas.microsoft.com/office/drawing/2014/main" id="{5905CBA3-6BC5-619C-922E-88B64AD78410}"/>
              </a:ext>
            </a:extLst>
          </p:cNvPr>
          <p:cNvGrpSpPr/>
          <p:nvPr/>
        </p:nvGrpSpPr>
        <p:grpSpPr>
          <a:xfrm>
            <a:off x="8363889" y="4369116"/>
            <a:ext cx="1023938" cy="1023938"/>
            <a:chOff x="9247188" y="5834063"/>
            <a:chExt cx="1023938" cy="1023938"/>
          </a:xfrm>
        </p:grpSpPr>
        <p:sp>
          <p:nvSpPr>
            <p:cNvPr id="1328" name="Google Shape;1328;p33">
              <a:extLst>
                <a:ext uri="{FF2B5EF4-FFF2-40B4-BE49-F238E27FC236}">
                  <a16:creationId xmlns:a16="http://schemas.microsoft.com/office/drawing/2014/main" id="{11931166-61A7-84F1-11E0-1C7B7D6DCC7A}"/>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589C215D-5659-04BE-4CBB-9734AEDB7C9B}"/>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517EA055-AEE1-8304-0571-081CC499BA95}"/>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42C58433-A087-4EB4-F606-A7B31A3FCF33}"/>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328B1E26-13C3-7F08-E2B1-EAE28E83DD7F}"/>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4692E3C9-87F5-DE5C-2579-16D5657B3284}"/>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1278;p32">
            <a:extLst>
              <a:ext uri="{FF2B5EF4-FFF2-40B4-BE49-F238E27FC236}">
                <a16:creationId xmlns:a16="http://schemas.microsoft.com/office/drawing/2014/main" id="{4835D687-4E24-2E43-6E0B-A8CDB6CA3497}"/>
              </a:ext>
            </a:extLst>
          </p:cNvPr>
          <p:cNvGrpSpPr/>
          <p:nvPr/>
        </p:nvGrpSpPr>
        <p:grpSpPr>
          <a:xfrm>
            <a:off x="-925713" y="3141530"/>
            <a:ext cx="1403397" cy="1467298"/>
            <a:chOff x="422275" y="2508250"/>
            <a:chExt cx="1033462" cy="1031875"/>
          </a:xfrm>
        </p:grpSpPr>
        <p:sp>
          <p:nvSpPr>
            <p:cNvPr id="6" name="Google Shape;1279;p32">
              <a:extLst>
                <a:ext uri="{FF2B5EF4-FFF2-40B4-BE49-F238E27FC236}">
                  <a16:creationId xmlns:a16="http://schemas.microsoft.com/office/drawing/2014/main" id="{8D1EA502-F01E-58AA-2823-D9756983D417}"/>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 name="Google Shape;1280;p32">
              <a:extLst>
                <a:ext uri="{FF2B5EF4-FFF2-40B4-BE49-F238E27FC236}">
                  <a16:creationId xmlns:a16="http://schemas.microsoft.com/office/drawing/2014/main" id="{E9D078DF-0BBE-6208-6867-2D5544308334}"/>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1281;p32">
              <a:extLst>
                <a:ext uri="{FF2B5EF4-FFF2-40B4-BE49-F238E27FC236}">
                  <a16:creationId xmlns:a16="http://schemas.microsoft.com/office/drawing/2014/main" id="{84379E10-4176-145C-5672-7384B6EE1679}"/>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282;p32">
              <a:extLst>
                <a:ext uri="{FF2B5EF4-FFF2-40B4-BE49-F238E27FC236}">
                  <a16:creationId xmlns:a16="http://schemas.microsoft.com/office/drawing/2014/main" id="{CF6B7AE6-8897-F4C9-C65D-41641CA1DA9D}"/>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1283;p32">
              <a:extLst>
                <a:ext uri="{FF2B5EF4-FFF2-40B4-BE49-F238E27FC236}">
                  <a16:creationId xmlns:a16="http://schemas.microsoft.com/office/drawing/2014/main" id="{B81ECE7C-F581-9C99-9A14-84D69A3EC958}"/>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1284;p32">
              <a:extLst>
                <a:ext uri="{FF2B5EF4-FFF2-40B4-BE49-F238E27FC236}">
                  <a16:creationId xmlns:a16="http://schemas.microsoft.com/office/drawing/2014/main" id="{E82D3069-7EC7-E5EF-ABF9-14E5ABD8710A}"/>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285;p32">
              <a:extLst>
                <a:ext uri="{FF2B5EF4-FFF2-40B4-BE49-F238E27FC236}">
                  <a16:creationId xmlns:a16="http://schemas.microsoft.com/office/drawing/2014/main" id="{1A7D655D-E01D-1070-C4FB-30A9CDADE078}"/>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286;p32">
              <a:extLst>
                <a:ext uri="{FF2B5EF4-FFF2-40B4-BE49-F238E27FC236}">
                  <a16:creationId xmlns:a16="http://schemas.microsoft.com/office/drawing/2014/main" id="{0A1C6B64-3676-CDF3-C5F7-43121BB3D442}"/>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287;p32">
              <a:extLst>
                <a:ext uri="{FF2B5EF4-FFF2-40B4-BE49-F238E27FC236}">
                  <a16:creationId xmlns:a16="http://schemas.microsoft.com/office/drawing/2014/main" id="{C789BAEA-1577-D2E7-2D5C-B92471DB6A2C}"/>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288;p32">
              <a:extLst>
                <a:ext uri="{FF2B5EF4-FFF2-40B4-BE49-F238E27FC236}">
                  <a16:creationId xmlns:a16="http://schemas.microsoft.com/office/drawing/2014/main" id="{1589506B-70D7-9A5D-D6F8-107FC2D68404}"/>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289;p32">
              <a:extLst>
                <a:ext uri="{FF2B5EF4-FFF2-40B4-BE49-F238E27FC236}">
                  <a16:creationId xmlns:a16="http://schemas.microsoft.com/office/drawing/2014/main" id="{4821C68D-89BF-F279-DFEA-38AD9A469BBB}"/>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290;p32">
              <a:extLst>
                <a:ext uri="{FF2B5EF4-FFF2-40B4-BE49-F238E27FC236}">
                  <a16:creationId xmlns:a16="http://schemas.microsoft.com/office/drawing/2014/main" id="{BD08CDE7-BEED-55D0-3DBE-17F72B3A1B43}"/>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1291;p32">
              <a:extLst>
                <a:ext uri="{FF2B5EF4-FFF2-40B4-BE49-F238E27FC236}">
                  <a16:creationId xmlns:a16="http://schemas.microsoft.com/office/drawing/2014/main" id="{2C13A4AB-26D9-93C3-54B3-EF62D9EC0910}"/>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1292;p32">
              <a:extLst>
                <a:ext uri="{FF2B5EF4-FFF2-40B4-BE49-F238E27FC236}">
                  <a16:creationId xmlns:a16="http://schemas.microsoft.com/office/drawing/2014/main" id="{DD240C11-B93D-89F7-23B6-D4B320A6E4CB}"/>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93;p32">
              <a:extLst>
                <a:ext uri="{FF2B5EF4-FFF2-40B4-BE49-F238E27FC236}">
                  <a16:creationId xmlns:a16="http://schemas.microsoft.com/office/drawing/2014/main" id="{373BCB05-82A3-F327-69D1-90246F3248A1}"/>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94;p32">
              <a:extLst>
                <a:ext uri="{FF2B5EF4-FFF2-40B4-BE49-F238E27FC236}">
                  <a16:creationId xmlns:a16="http://schemas.microsoft.com/office/drawing/2014/main" id="{624CC750-B668-DD91-CE7B-251124B9A703}"/>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95;p32">
              <a:extLst>
                <a:ext uri="{FF2B5EF4-FFF2-40B4-BE49-F238E27FC236}">
                  <a16:creationId xmlns:a16="http://schemas.microsoft.com/office/drawing/2014/main" id="{72606DD8-0D5B-690F-08AC-3BA45D9B52D2}"/>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96;p32">
              <a:extLst>
                <a:ext uri="{FF2B5EF4-FFF2-40B4-BE49-F238E27FC236}">
                  <a16:creationId xmlns:a16="http://schemas.microsoft.com/office/drawing/2014/main" id="{225B0AE3-F1FD-956A-4DCC-CC4BF8DA3A44}"/>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97;p32">
              <a:extLst>
                <a:ext uri="{FF2B5EF4-FFF2-40B4-BE49-F238E27FC236}">
                  <a16:creationId xmlns:a16="http://schemas.microsoft.com/office/drawing/2014/main" id="{A48DDC16-F301-4EBD-2E0E-14EEF1C48AD4}"/>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98;p32">
              <a:extLst>
                <a:ext uri="{FF2B5EF4-FFF2-40B4-BE49-F238E27FC236}">
                  <a16:creationId xmlns:a16="http://schemas.microsoft.com/office/drawing/2014/main" id="{5C5538FD-9AC6-8C8B-A4C6-E4597B8BC735}"/>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1299;p32">
              <a:extLst>
                <a:ext uri="{FF2B5EF4-FFF2-40B4-BE49-F238E27FC236}">
                  <a16:creationId xmlns:a16="http://schemas.microsoft.com/office/drawing/2014/main" id="{610F5DB2-C32E-9DCD-A96C-F915351EF708}"/>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300;p32">
              <a:extLst>
                <a:ext uri="{FF2B5EF4-FFF2-40B4-BE49-F238E27FC236}">
                  <a16:creationId xmlns:a16="http://schemas.microsoft.com/office/drawing/2014/main" id="{76AABD52-C52D-CA55-A4F9-15E3861AE63B}"/>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301;p32">
              <a:extLst>
                <a:ext uri="{FF2B5EF4-FFF2-40B4-BE49-F238E27FC236}">
                  <a16:creationId xmlns:a16="http://schemas.microsoft.com/office/drawing/2014/main" id="{5A12F0A8-854F-C561-A777-9E37836A7833}"/>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302;p32">
              <a:extLst>
                <a:ext uri="{FF2B5EF4-FFF2-40B4-BE49-F238E27FC236}">
                  <a16:creationId xmlns:a16="http://schemas.microsoft.com/office/drawing/2014/main" id="{A2092B43-634D-4B01-7D8D-E10ED8A5701D}"/>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303;p32">
              <a:extLst>
                <a:ext uri="{FF2B5EF4-FFF2-40B4-BE49-F238E27FC236}">
                  <a16:creationId xmlns:a16="http://schemas.microsoft.com/office/drawing/2014/main" id="{9C8F58A4-B159-1D4D-85A7-2BB766547CF9}"/>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304;p32">
              <a:extLst>
                <a:ext uri="{FF2B5EF4-FFF2-40B4-BE49-F238E27FC236}">
                  <a16:creationId xmlns:a16="http://schemas.microsoft.com/office/drawing/2014/main" id="{65A28CAF-2093-30DF-DB86-55DD688989E3}"/>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305;p32">
              <a:extLst>
                <a:ext uri="{FF2B5EF4-FFF2-40B4-BE49-F238E27FC236}">
                  <a16:creationId xmlns:a16="http://schemas.microsoft.com/office/drawing/2014/main" id="{629A8E33-27F2-11C9-D3D6-54DCAFAAAC09}"/>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306;p32">
              <a:extLst>
                <a:ext uri="{FF2B5EF4-FFF2-40B4-BE49-F238E27FC236}">
                  <a16:creationId xmlns:a16="http://schemas.microsoft.com/office/drawing/2014/main" id="{6000E959-B3AB-0EF3-266F-D9F0AD3311FE}"/>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307;p32">
              <a:extLst>
                <a:ext uri="{FF2B5EF4-FFF2-40B4-BE49-F238E27FC236}">
                  <a16:creationId xmlns:a16="http://schemas.microsoft.com/office/drawing/2014/main" id="{39BB1786-73CF-D907-5B94-F8BAC017A2EB}"/>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289" name="Google Shape;1338;p34">
            <a:extLst>
              <a:ext uri="{FF2B5EF4-FFF2-40B4-BE49-F238E27FC236}">
                <a16:creationId xmlns:a16="http://schemas.microsoft.com/office/drawing/2014/main" id="{B2B3D904-EA2D-C685-8D64-F33BB2B7A275}"/>
              </a:ext>
            </a:extLst>
          </p:cNvPr>
          <p:cNvSpPr txBox="1">
            <a:spLocks noGrp="1"/>
          </p:cNvSpPr>
          <p:nvPr>
            <p:ph type="title"/>
          </p:nvPr>
        </p:nvSpPr>
        <p:spPr>
          <a:xfrm>
            <a:off x="2384291" y="331685"/>
            <a:ext cx="3328977" cy="572700"/>
          </a:xfrm>
          <a:prstGeom prst="rect">
            <a:avLst/>
          </a:prstGeom>
        </p:spPr>
        <p:txBody>
          <a:bodyPr spcFirstLastPara="1" wrap="square" lIns="91425" tIns="91425" rIns="91425" bIns="91425" anchor="t" anchorCtr="0">
            <a:noAutofit/>
          </a:bodyPr>
          <a:lstStyle/>
          <a:p>
            <a:pPr lvl="0"/>
            <a:r>
              <a:rPr lang="vi-VN" sz="3200" b="1" dirty="0">
                <a:latin typeface="Segoe UI" panose="020B0502040204020203" charset="0"/>
                <a:cs typeface="Segoe UI" panose="020B0502040204020203" charset="0"/>
                <a:sym typeface="+mn-ea"/>
              </a:rPr>
              <a:t>Demo s</a:t>
            </a:r>
            <a:r>
              <a:rPr lang="en-US" sz="3200" b="1" dirty="0" err="1">
                <a:latin typeface="Segoe UI" panose="020B0502040204020203" charset="0"/>
                <a:cs typeface="Segoe UI" panose="020B0502040204020203" charset="0"/>
                <a:sym typeface="+mn-ea"/>
              </a:rPr>
              <a:t>ản</a:t>
            </a:r>
            <a:r>
              <a:rPr lang="en-US" sz="3200" b="1" dirty="0">
                <a:latin typeface="Segoe UI" panose="020B0502040204020203" charset="0"/>
                <a:cs typeface="Segoe UI" panose="020B0502040204020203" charset="0"/>
                <a:sym typeface="+mn-ea"/>
              </a:rPr>
              <a:t> </a:t>
            </a:r>
            <a:r>
              <a:rPr lang="en-US" sz="3200" b="1" dirty="0" err="1">
                <a:latin typeface="Segoe UI" panose="020B0502040204020203" charset="0"/>
                <a:cs typeface="Segoe UI" panose="020B0502040204020203" charset="0"/>
                <a:sym typeface="+mn-ea"/>
              </a:rPr>
              <a:t>phẩm</a:t>
            </a:r>
            <a:endParaRPr sz="3200" b="1" dirty="0">
              <a:latin typeface="Segoe UI" panose="020B0502040204020203" charset="0"/>
              <a:cs typeface="Segoe UI" panose="020B0502040204020203" charset="0"/>
            </a:endParaRPr>
          </a:p>
        </p:txBody>
      </p:sp>
      <p:sp>
        <p:nvSpPr>
          <p:cNvPr id="1290" name="Rectangle 1">
            <a:extLst>
              <a:ext uri="{FF2B5EF4-FFF2-40B4-BE49-F238E27FC236}">
                <a16:creationId xmlns:a16="http://schemas.microsoft.com/office/drawing/2014/main" id="{7656D86C-CCE0-97C4-3A7A-0DC2BC086B1F}"/>
              </a:ext>
            </a:extLst>
          </p:cNvPr>
          <p:cNvSpPr>
            <a:spLocks noChangeArrowheads="1"/>
          </p:cNvSpPr>
          <p:nvPr/>
        </p:nvSpPr>
        <p:spPr bwMode="auto">
          <a:xfrm>
            <a:off x="568226" y="1335831"/>
            <a:ext cx="6127115" cy="225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a:spcBef>
                <a:spcPts val="600"/>
              </a:spcBef>
              <a:buNone/>
            </a:pPr>
            <a:r>
              <a:rPr lang="en-US" sz="1800" b="1" dirty="0">
                <a:solidFill>
                  <a:srgbClr val="746C69"/>
                </a:solidFill>
                <a:latin typeface="Times New Roman" panose="02020603050405020304" pitchFamily="18" charset="0"/>
                <a:cs typeface="Times New Roman" panose="02020603050405020304" pitchFamily="18" charset="0"/>
                <a:sym typeface="+mn-ea"/>
              </a:rPr>
              <a:t>Các </a:t>
            </a:r>
            <a:r>
              <a:rPr lang="en-US" sz="1800" b="1" dirty="0" err="1">
                <a:solidFill>
                  <a:srgbClr val="746C69"/>
                </a:solidFill>
                <a:latin typeface="Times New Roman" panose="02020603050405020304" pitchFamily="18" charset="0"/>
                <a:cs typeface="Times New Roman" panose="02020603050405020304" pitchFamily="18" charset="0"/>
                <a:sym typeface="+mn-ea"/>
              </a:rPr>
              <a:t>chức</a:t>
            </a:r>
            <a:r>
              <a:rPr lang="en-US" sz="1800" b="1" dirty="0">
                <a:solidFill>
                  <a:srgbClr val="746C69"/>
                </a:solidFill>
                <a:latin typeface="Times New Roman" panose="02020603050405020304" pitchFamily="18" charset="0"/>
                <a:cs typeface="Times New Roman" panose="02020603050405020304" pitchFamily="18" charset="0"/>
                <a:sym typeface="+mn-ea"/>
              </a:rPr>
              <a:t> </a:t>
            </a:r>
            <a:r>
              <a:rPr lang="en-US" sz="1800" b="1" dirty="0" err="1">
                <a:solidFill>
                  <a:srgbClr val="746C69"/>
                </a:solidFill>
                <a:latin typeface="Times New Roman" panose="02020603050405020304" pitchFamily="18" charset="0"/>
                <a:cs typeface="Times New Roman" panose="02020603050405020304" pitchFamily="18" charset="0"/>
                <a:sym typeface="+mn-ea"/>
              </a:rPr>
              <a:t>năng</a:t>
            </a:r>
            <a:r>
              <a:rPr lang="en-US" sz="1800" b="1" dirty="0">
                <a:solidFill>
                  <a:srgbClr val="746C69"/>
                </a:solidFill>
                <a:latin typeface="Times New Roman" panose="02020603050405020304" pitchFamily="18" charset="0"/>
                <a:cs typeface="Times New Roman" panose="02020603050405020304" pitchFamily="18" charset="0"/>
                <a:sym typeface="+mn-ea"/>
              </a:rPr>
              <a:t> </a:t>
            </a:r>
            <a:r>
              <a:rPr lang="en-US" sz="1800" b="1" dirty="0" err="1">
                <a:solidFill>
                  <a:srgbClr val="746C69"/>
                </a:solidFill>
                <a:latin typeface="Times New Roman" panose="02020603050405020304" pitchFamily="18" charset="0"/>
                <a:cs typeface="Times New Roman" panose="02020603050405020304" pitchFamily="18" charset="0"/>
                <a:sym typeface="+mn-ea"/>
              </a:rPr>
              <a:t>sẽ</a:t>
            </a:r>
            <a:r>
              <a:rPr lang="en-US" sz="1800" b="1" dirty="0">
                <a:solidFill>
                  <a:srgbClr val="746C69"/>
                </a:solidFill>
                <a:latin typeface="Times New Roman" panose="02020603050405020304" pitchFamily="18" charset="0"/>
                <a:cs typeface="Times New Roman" panose="02020603050405020304" pitchFamily="18" charset="0"/>
                <a:sym typeface="+mn-ea"/>
              </a:rPr>
              <a:t> demo </a:t>
            </a:r>
            <a:r>
              <a:rPr lang="en-US" sz="1800" b="1" dirty="0" err="1">
                <a:solidFill>
                  <a:srgbClr val="746C69"/>
                </a:solidFill>
                <a:latin typeface="Times New Roman" panose="02020603050405020304" pitchFamily="18" charset="0"/>
                <a:cs typeface="Times New Roman" panose="02020603050405020304" pitchFamily="18" charset="0"/>
                <a:sym typeface="+mn-ea"/>
              </a:rPr>
              <a:t>trực</a:t>
            </a:r>
            <a:r>
              <a:rPr lang="en-US" sz="1800" b="1" dirty="0">
                <a:solidFill>
                  <a:srgbClr val="746C69"/>
                </a:solidFill>
                <a:latin typeface="Times New Roman" panose="02020603050405020304" pitchFamily="18" charset="0"/>
                <a:cs typeface="Times New Roman" panose="02020603050405020304" pitchFamily="18" charset="0"/>
                <a:sym typeface="+mn-ea"/>
              </a:rPr>
              <a:t> </a:t>
            </a:r>
            <a:r>
              <a:rPr lang="en-US" sz="1800" b="1" dirty="0" err="1">
                <a:solidFill>
                  <a:srgbClr val="746C69"/>
                </a:solidFill>
                <a:latin typeface="Times New Roman" panose="02020603050405020304" pitchFamily="18" charset="0"/>
                <a:cs typeface="Times New Roman" panose="02020603050405020304" pitchFamily="18" charset="0"/>
                <a:sym typeface="+mn-ea"/>
              </a:rPr>
              <a:t>tiếp</a:t>
            </a:r>
            <a:r>
              <a:rPr lang="en-US" sz="1800" b="1" dirty="0">
                <a:solidFill>
                  <a:srgbClr val="746C69"/>
                </a:solidFill>
                <a:latin typeface="Times New Roman" panose="02020603050405020304" pitchFamily="18" charset="0"/>
                <a:cs typeface="Times New Roman" panose="02020603050405020304" pitchFamily="18" charset="0"/>
                <a:sym typeface="+mn-ea"/>
              </a:rPr>
              <a:t>:</a:t>
            </a:r>
            <a:endParaRPr lang="en-US" sz="1800" dirty="0">
              <a:solidFill>
                <a:srgbClr val="746C69"/>
              </a:solidFill>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Upload </a:t>
            </a:r>
            <a:r>
              <a:rPr lang="en-US" sz="1600" dirty="0" err="1">
                <a:latin typeface="Times New Roman" panose="02020603050405020304" pitchFamily="18" charset="0"/>
                <a:cs typeface="Times New Roman" panose="02020603050405020304" pitchFamily="18" charset="0"/>
                <a:sym typeface="+mn-ea"/>
              </a:rPr>
              <a:t>nhiều</a:t>
            </a:r>
            <a:r>
              <a:rPr lang="en-US" sz="1600" dirty="0">
                <a:latin typeface="Times New Roman" panose="02020603050405020304" pitchFamily="18" charset="0"/>
                <a:cs typeface="Times New Roman" panose="02020603050405020304" pitchFamily="18" charset="0"/>
                <a:sym typeface="+mn-ea"/>
              </a:rPr>
              <a:t> file </a:t>
            </a:r>
            <a:r>
              <a:rPr lang="en-US" sz="1600" dirty="0" err="1">
                <a:latin typeface="Times New Roman" panose="02020603050405020304" pitchFamily="18" charset="0"/>
                <a:cs typeface="Times New Roman" panose="02020603050405020304" pitchFamily="18" charset="0"/>
                <a:sym typeface="+mn-ea"/>
              </a:rPr>
              <a:t>cùng</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lúc</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có</a:t>
            </a:r>
            <a:r>
              <a:rPr lang="en-US" sz="1600" dirty="0">
                <a:latin typeface="Times New Roman" panose="02020603050405020304" pitchFamily="18" charset="0"/>
                <a:cs typeface="Times New Roman" panose="02020603050405020304" pitchFamily="18" charset="0"/>
                <a:sym typeface="+mn-ea"/>
              </a:rPr>
              <a:t> </a:t>
            </a:r>
            <a:r>
              <a:rPr lang="en-US" sz="1600" b="1" dirty="0">
                <a:latin typeface="Times New Roman" panose="02020603050405020304" pitchFamily="18" charset="0"/>
                <a:cs typeface="Times New Roman" panose="02020603050405020304" pitchFamily="18" charset="0"/>
                <a:sym typeface="+mn-ea"/>
              </a:rPr>
              <a:t>Pause / Resume / Stop</a:t>
            </a:r>
            <a:r>
              <a:rPr lang="en-US" sz="1600" dirty="0">
                <a:latin typeface="Times New Roman" panose="02020603050405020304" pitchFamily="18" charset="0"/>
                <a:cs typeface="Times New Roman" panose="02020603050405020304" pitchFamily="18" charset="0"/>
                <a:sym typeface="+mn-ea"/>
              </a:rPr>
              <a:t>.</a:t>
            </a:r>
            <a:endParaRPr lang="en-US" sz="1600" dirty="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Quản </a:t>
            </a:r>
            <a:r>
              <a:rPr lang="en-US" sz="1600" dirty="0" err="1">
                <a:latin typeface="Times New Roman" panose="02020603050405020304" pitchFamily="18" charset="0"/>
                <a:cs typeface="Times New Roman" panose="02020603050405020304" pitchFamily="18" charset="0"/>
                <a:sym typeface="+mn-ea"/>
              </a:rPr>
              <a:t>lý</a:t>
            </a:r>
            <a:r>
              <a:rPr lang="en-US" sz="1600" dirty="0">
                <a:latin typeface="Times New Roman" panose="02020603050405020304" pitchFamily="18" charset="0"/>
                <a:cs typeface="Times New Roman" panose="02020603050405020304" pitchFamily="18" charset="0"/>
                <a:sym typeface="+mn-ea"/>
              </a:rPr>
              <a:t> file </a:t>
            </a:r>
            <a:r>
              <a:rPr lang="en-US" sz="1600" dirty="0" err="1">
                <a:latin typeface="Times New Roman" panose="02020603050405020304" pitchFamily="18" charset="0"/>
                <a:cs typeface="Times New Roman" panose="02020603050405020304" pitchFamily="18" charset="0"/>
                <a:sym typeface="+mn-ea"/>
              </a:rPr>
              <a:t>trên</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giao</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diện</a:t>
            </a:r>
            <a:r>
              <a:rPr lang="en-US" sz="1600" dirty="0">
                <a:latin typeface="Times New Roman" panose="02020603050405020304" pitchFamily="18" charset="0"/>
                <a:cs typeface="Times New Roman" panose="02020603050405020304" pitchFamily="18" charset="0"/>
                <a:sym typeface="+mn-ea"/>
              </a:rPr>
              <a:t> (rename, delete → Recycle Bin, restore).</a:t>
            </a:r>
            <a:endParaRPr lang="en-US" sz="1600" dirty="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Download file </a:t>
            </a:r>
            <a:r>
              <a:rPr lang="en-US" sz="1600" dirty="0" err="1">
                <a:latin typeface="Times New Roman" panose="02020603050405020304" pitchFamily="18" charset="0"/>
                <a:cs typeface="Times New Roman" panose="02020603050405020304" pitchFamily="18" charset="0"/>
                <a:sym typeface="+mn-ea"/>
              </a:rPr>
              <a:t>từ</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trang</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quản</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lý</a:t>
            </a:r>
            <a:r>
              <a:rPr lang="en-US" sz="1600" dirty="0">
                <a:latin typeface="Times New Roman" panose="02020603050405020304" pitchFamily="18" charset="0"/>
                <a:cs typeface="Times New Roman" panose="02020603050405020304" pitchFamily="18" charset="0"/>
                <a:sym typeface="+mn-ea"/>
              </a:rPr>
              <a:t>.</a:t>
            </a:r>
            <a:endParaRPr lang="en-US" sz="1600" dirty="0">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mn-ea"/>
              </a:rPr>
              <a:t>Resume </a:t>
            </a:r>
            <a:r>
              <a:rPr lang="en-US" sz="1600" dirty="0" err="1">
                <a:latin typeface="Times New Roman" panose="02020603050405020304" pitchFamily="18" charset="0"/>
                <a:cs typeface="Times New Roman" panose="02020603050405020304" pitchFamily="18" charset="0"/>
                <a:sym typeface="+mn-ea"/>
              </a:rPr>
              <a:t>khi</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rớt</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mạng</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hoặc</a:t>
            </a:r>
            <a:r>
              <a:rPr lang="en-US" sz="1600" dirty="0">
                <a:latin typeface="Times New Roman" panose="02020603050405020304" pitchFamily="18" charset="0"/>
                <a:cs typeface="Times New Roman" panose="02020603050405020304" pitchFamily="18" charset="0"/>
                <a:sym typeface="+mn-ea"/>
              </a:rPr>
              <a:t> crash </a:t>
            </a:r>
            <a:r>
              <a:rPr lang="en-US" sz="1600" dirty="0" err="1">
                <a:latin typeface="Times New Roman" panose="02020603050405020304" pitchFamily="18" charset="0"/>
                <a:cs typeface="Times New Roman" panose="02020603050405020304" pitchFamily="18" charset="0"/>
                <a:sym typeface="+mn-ea"/>
              </a:rPr>
              <a:t>ứng</a:t>
            </a:r>
            <a:r>
              <a:rPr lang="en-US" sz="1600" dirty="0">
                <a:latin typeface="Times New Roman" panose="02020603050405020304" pitchFamily="18" charset="0"/>
                <a:cs typeface="Times New Roman" panose="02020603050405020304" pitchFamily="18" charset="0"/>
                <a:sym typeface="+mn-ea"/>
              </a:rPr>
              <a:t> </a:t>
            </a:r>
            <a:r>
              <a:rPr lang="en-US" sz="1600" dirty="0" err="1">
                <a:latin typeface="Times New Roman" panose="02020603050405020304" pitchFamily="18" charset="0"/>
                <a:cs typeface="Times New Roman" panose="02020603050405020304" pitchFamily="18" charset="0"/>
                <a:sym typeface="+mn-ea"/>
              </a:rPr>
              <a:t>dụng</a:t>
            </a:r>
            <a:r>
              <a:rPr lang="en-US" sz="1600" dirty="0">
                <a:latin typeface="Times New Roman" panose="02020603050405020304" pitchFamily="18" charset="0"/>
                <a:cs typeface="Times New Roman" panose="02020603050405020304" pitchFamily="18" charset="0"/>
                <a:sym typeface="+mn-ea"/>
              </a:rPr>
              <a:t>.</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91" name="Picture 1290" descr="A black background with a black square&#10;&#10;AI-generated content may be incorrect.">
            <a:extLst>
              <a:ext uri="{FF2B5EF4-FFF2-40B4-BE49-F238E27FC236}">
                <a16:creationId xmlns:a16="http://schemas.microsoft.com/office/drawing/2014/main" id="{704776BC-AB5B-9AFC-86F3-B187C364C586}"/>
              </a:ext>
            </a:extLst>
          </p:cNvPr>
          <p:cNvPicPr>
            <a:picLocks noChangeAspect="1"/>
          </p:cNvPicPr>
          <p:nvPr/>
        </p:nvPicPr>
        <p:blipFill>
          <a:blip r:embed="rId3"/>
          <a:stretch>
            <a:fillRect/>
          </a:stretch>
        </p:blipFill>
        <p:spPr>
          <a:xfrm>
            <a:off x="6860444" y="1515078"/>
            <a:ext cx="1905294" cy="1905294"/>
          </a:xfrm>
          <a:prstGeom prst="rect">
            <a:avLst/>
          </a:prstGeom>
        </p:spPr>
      </p:pic>
      <p:pic>
        <p:nvPicPr>
          <p:cNvPr id="1293" name="Picture 1292" descr="A black background with a black square&#10;&#10;AI-generated content may be incorrect.">
            <a:extLst>
              <a:ext uri="{FF2B5EF4-FFF2-40B4-BE49-F238E27FC236}">
                <a16:creationId xmlns:a16="http://schemas.microsoft.com/office/drawing/2014/main" id="{8644CC53-822D-8AE1-0EDF-182C865510E6}"/>
              </a:ext>
            </a:extLst>
          </p:cNvPr>
          <p:cNvPicPr>
            <a:picLocks noChangeAspect="1"/>
          </p:cNvPicPr>
          <p:nvPr/>
        </p:nvPicPr>
        <p:blipFill>
          <a:blip r:embed="rId4"/>
          <a:stretch>
            <a:fillRect/>
          </a:stretch>
        </p:blipFill>
        <p:spPr>
          <a:xfrm>
            <a:off x="6015323" y="89111"/>
            <a:ext cx="845121" cy="845121"/>
          </a:xfrm>
          <a:prstGeom prst="rect">
            <a:avLst/>
          </a:prstGeom>
        </p:spPr>
      </p:pic>
    </p:spTree>
    <p:extLst>
      <p:ext uri="{BB962C8B-B14F-4D97-AF65-F5344CB8AC3E}">
        <p14:creationId xmlns:p14="http://schemas.microsoft.com/office/powerpoint/2010/main" val="31835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1"/>
                                        </p:tgtEl>
                                        <p:attrNameLst>
                                          <p:attrName>style.visibility</p:attrName>
                                        </p:attrNameLst>
                                      </p:cBhvr>
                                      <p:to>
                                        <p:strVal val="visible"/>
                                      </p:to>
                                    </p:set>
                                    <p:animEffect transition="in" filter="fade">
                                      <p:cBhvr>
                                        <p:cTn id="7" dur="500"/>
                                        <p:tgtEl>
                                          <p:spTgt spid="1291"/>
                                        </p:tgtEl>
                                      </p:cBhvr>
                                    </p:animEffect>
                                  </p:childTnLst>
                                </p:cTn>
                              </p:par>
                              <p:par>
                                <p:cTn id="8" presetID="6" presetClass="emph" presetSubtype="0" decel="100000" fill="hold" nodeType="withEffect">
                                  <p:stCondLst>
                                    <p:cond delay="0"/>
                                  </p:stCondLst>
                                  <p:childTnLst>
                                    <p:animScale>
                                      <p:cBhvr>
                                        <p:cTn id="9" dur="750" fill="hold"/>
                                        <p:tgtEl>
                                          <p:spTgt spid="1291"/>
                                        </p:tgtEl>
                                      </p:cBhvr>
                                      <p:by x="85000" y="85000"/>
                                    </p:animScale>
                                  </p:childTnLst>
                                </p:cTn>
                              </p:par>
                              <p:par>
                                <p:cTn id="10" presetID="10" presetClass="entr" presetSubtype="0" fill="hold" grpId="0" nodeType="withEffect">
                                  <p:stCondLst>
                                    <p:cond delay="250"/>
                                  </p:stCondLst>
                                  <p:childTnLst>
                                    <p:set>
                                      <p:cBhvr>
                                        <p:cTn id="11" dur="1" fill="hold">
                                          <p:stCondLst>
                                            <p:cond delay="0"/>
                                          </p:stCondLst>
                                        </p:cTn>
                                        <p:tgtEl>
                                          <p:spTgt spid="1289"/>
                                        </p:tgtEl>
                                        <p:attrNameLst>
                                          <p:attrName>style.visibility</p:attrName>
                                        </p:attrNameLst>
                                      </p:cBhvr>
                                      <p:to>
                                        <p:strVal val="visible"/>
                                      </p:to>
                                    </p:set>
                                    <p:animEffect transition="in" filter="fade">
                                      <p:cBhvr>
                                        <p:cTn id="12" dur="500"/>
                                        <p:tgtEl>
                                          <p:spTgt spid="1289"/>
                                        </p:tgtEl>
                                      </p:cBhvr>
                                    </p:animEffect>
                                  </p:childTnLst>
                                </p:cTn>
                              </p:par>
                              <p:par>
                                <p:cTn id="13" presetID="42" presetClass="path" presetSubtype="0" decel="100000" fill="hold" grpId="1" nodeType="withEffect">
                                  <p:stCondLst>
                                    <p:cond delay="250"/>
                                  </p:stCondLst>
                                  <p:childTnLst>
                                    <p:animMotion origin="layout" path="M 0 -1.85185E-6 L -0.0441 -1.85185E-6 " pathEditMode="relative" rAng="0" ptsTypes="AA">
                                      <p:cBhvr>
                                        <p:cTn id="14" dur="1000" spd="-100000" fill="hold"/>
                                        <p:tgtEl>
                                          <p:spTgt spid="1289"/>
                                        </p:tgtEl>
                                        <p:attrNameLst>
                                          <p:attrName>ppt_x</p:attrName>
                                          <p:attrName>ppt_y</p:attrName>
                                        </p:attrNameLst>
                                      </p:cBhvr>
                                      <p:rCtr x="-2205" y="0"/>
                                    </p:animMotion>
                                  </p:childTnLst>
                                </p:cTn>
                              </p:par>
                              <p:par>
                                <p:cTn id="15" presetID="10" presetClass="entr" presetSubtype="0" fill="hold" nodeType="withEffect">
                                  <p:stCondLst>
                                    <p:cond delay="250"/>
                                  </p:stCondLst>
                                  <p:childTnLst>
                                    <p:set>
                                      <p:cBhvr>
                                        <p:cTn id="16" dur="1" fill="hold">
                                          <p:stCondLst>
                                            <p:cond delay="0"/>
                                          </p:stCondLst>
                                        </p:cTn>
                                        <p:tgtEl>
                                          <p:spTgt spid="1293"/>
                                        </p:tgtEl>
                                        <p:attrNameLst>
                                          <p:attrName>style.visibility</p:attrName>
                                        </p:attrNameLst>
                                      </p:cBhvr>
                                      <p:to>
                                        <p:strVal val="visible"/>
                                      </p:to>
                                    </p:set>
                                    <p:animEffect transition="in" filter="fade">
                                      <p:cBhvr>
                                        <p:cTn id="17" dur="500"/>
                                        <p:tgtEl>
                                          <p:spTgt spid="1293"/>
                                        </p:tgtEl>
                                      </p:cBhvr>
                                    </p:animEffect>
                                  </p:childTnLst>
                                </p:cTn>
                              </p:par>
                              <p:par>
                                <p:cTn id="18" presetID="42" presetClass="path" presetSubtype="0" decel="100000" fill="hold" nodeType="withEffect">
                                  <p:stCondLst>
                                    <p:cond delay="250"/>
                                  </p:stCondLst>
                                  <p:childTnLst>
                                    <p:animMotion origin="layout" path="M 0 -1.85185E-6 L -0.0441 -1.85185E-6 " pathEditMode="relative" rAng="0" ptsTypes="AA">
                                      <p:cBhvr>
                                        <p:cTn id="19" dur="1000" spd="-100000" fill="hold"/>
                                        <p:tgtEl>
                                          <p:spTgt spid="1293"/>
                                        </p:tgtEl>
                                        <p:attrNameLst>
                                          <p:attrName>ppt_x</p:attrName>
                                          <p:attrName>ppt_y</p:attrName>
                                        </p:attrNameLst>
                                      </p:cBhvr>
                                      <p:rCtr x="-2205" y="0"/>
                                    </p:animMotion>
                                  </p:childTnLst>
                                </p:cTn>
                              </p:par>
                              <p:par>
                                <p:cTn id="20" presetID="10" presetClass="entr" presetSubtype="0" fill="hold" grpId="0" nodeType="withEffect">
                                  <p:stCondLst>
                                    <p:cond delay="250"/>
                                  </p:stCondLst>
                                  <p:childTnLst>
                                    <p:set>
                                      <p:cBhvr>
                                        <p:cTn id="21" dur="1" fill="hold">
                                          <p:stCondLst>
                                            <p:cond delay="0"/>
                                          </p:stCondLst>
                                        </p:cTn>
                                        <p:tgtEl>
                                          <p:spTgt spid="1290"/>
                                        </p:tgtEl>
                                        <p:attrNameLst>
                                          <p:attrName>style.visibility</p:attrName>
                                        </p:attrNameLst>
                                      </p:cBhvr>
                                      <p:to>
                                        <p:strVal val="visible"/>
                                      </p:to>
                                    </p:set>
                                    <p:animEffect transition="in" filter="fade">
                                      <p:cBhvr>
                                        <p:cTn id="22" dur="500"/>
                                        <p:tgtEl>
                                          <p:spTgt spid="1290"/>
                                        </p:tgtEl>
                                      </p:cBhvr>
                                    </p:animEffect>
                                  </p:childTnLst>
                                </p:cTn>
                              </p:par>
                              <p:par>
                                <p:cTn id="23" presetID="42" presetClass="path" presetSubtype="0" decel="100000" fill="hold" grpId="1" nodeType="withEffect">
                                  <p:stCondLst>
                                    <p:cond delay="250"/>
                                  </p:stCondLst>
                                  <p:childTnLst>
                                    <p:animMotion origin="layout" path="M -2.22222E-6 2.22222E-6 L 0.04549 0.00031 " pathEditMode="relative" rAng="0" ptsTypes="AA">
                                      <p:cBhvr>
                                        <p:cTn id="24" dur="1000" spd="-100000" fill="hold"/>
                                        <p:tgtEl>
                                          <p:spTgt spid="1290"/>
                                        </p:tgtEl>
                                        <p:attrNameLst>
                                          <p:attrName>ppt_x</p:attrName>
                                          <p:attrName>ppt_y</p:attrName>
                                        </p:attrNameLst>
                                      </p:cBhvr>
                                      <p:rCtr x="2274" y="0"/>
                                    </p:animMotion>
                                  </p:childTnLst>
                                </p:cTn>
                              </p:par>
                              <p:par>
                                <p:cTn id="25" presetID="10" presetClass="entr" presetSubtype="0" fill="hold" nodeType="withEffect">
                                  <p:stCondLst>
                                    <p:cond delay="0"/>
                                  </p:stCondLst>
                                  <p:childTnLst>
                                    <p:set>
                                      <p:cBhvr>
                                        <p:cTn id="26" dur="1" fill="hold">
                                          <p:stCondLst>
                                            <p:cond delay="0"/>
                                          </p:stCondLst>
                                        </p:cTn>
                                        <p:tgtEl>
                                          <p:spTgt spid="1327"/>
                                        </p:tgtEl>
                                        <p:attrNameLst>
                                          <p:attrName>style.visibility</p:attrName>
                                        </p:attrNameLst>
                                      </p:cBhvr>
                                      <p:to>
                                        <p:strVal val="visible"/>
                                      </p:to>
                                    </p:set>
                                    <p:animEffect transition="in" filter="fade">
                                      <p:cBhvr>
                                        <p:cTn id="27" dur="500"/>
                                        <p:tgtEl>
                                          <p:spTgt spid="1327"/>
                                        </p:tgtEl>
                                      </p:cBhvr>
                                    </p:animEffect>
                                  </p:childTnLst>
                                </p:cTn>
                              </p:par>
                              <p:par>
                                <p:cTn id="28" presetID="6" presetClass="emph" presetSubtype="0" decel="100000" fill="hold" nodeType="withEffect">
                                  <p:stCondLst>
                                    <p:cond delay="0"/>
                                  </p:stCondLst>
                                  <p:childTnLst>
                                    <p:animScale>
                                      <p:cBhvr>
                                        <p:cTn id="29" dur="750" fill="hold"/>
                                        <p:tgtEl>
                                          <p:spTgt spid="132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 grpId="0"/>
      <p:bldP spid="1289" grpId="1"/>
      <p:bldP spid="1290" grpId="0"/>
      <p:bldP spid="129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1A17D35A-2F09-630A-2292-D03611059AFD}"/>
            </a:ext>
          </a:extLst>
        </p:cNvPr>
        <p:cNvGrpSpPr/>
        <p:nvPr/>
      </p:nvGrpSpPr>
      <p:grpSpPr>
        <a:xfrm>
          <a:off x="0" y="0"/>
          <a:ext cx="0" cy="0"/>
          <a:chOff x="0" y="0"/>
          <a:chExt cx="0" cy="0"/>
        </a:xfrm>
      </p:grpSpPr>
      <p:grpSp>
        <p:nvGrpSpPr>
          <p:cNvPr id="1327" name="Google Shape;1327;p33">
            <a:extLst>
              <a:ext uri="{FF2B5EF4-FFF2-40B4-BE49-F238E27FC236}">
                <a16:creationId xmlns:a16="http://schemas.microsoft.com/office/drawing/2014/main" id="{04E94E51-4419-356F-F470-EB99E6F2BF9A}"/>
              </a:ext>
            </a:extLst>
          </p:cNvPr>
          <p:cNvGrpSpPr/>
          <p:nvPr/>
        </p:nvGrpSpPr>
        <p:grpSpPr>
          <a:xfrm>
            <a:off x="8363889" y="4369116"/>
            <a:ext cx="1023938" cy="1023938"/>
            <a:chOff x="9247188" y="5834063"/>
            <a:chExt cx="1023938" cy="1023938"/>
          </a:xfrm>
        </p:grpSpPr>
        <p:sp>
          <p:nvSpPr>
            <p:cNvPr id="1328" name="Google Shape;1328;p33">
              <a:extLst>
                <a:ext uri="{FF2B5EF4-FFF2-40B4-BE49-F238E27FC236}">
                  <a16:creationId xmlns:a16="http://schemas.microsoft.com/office/drawing/2014/main" id="{15410B35-BC3E-11DC-2859-3FD61EDD3011}"/>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F6B1A55A-CE50-0E98-C275-7649672797FB}"/>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220693A2-8C29-E7F1-EA16-6E0A42CF4D1B}"/>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9F0D9AE4-785D-080F-B777-18615B5C3622}"/>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EB8509B4-C8B3-F512-BBC8-0AFBF1A5C30D}"/>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28DC92F4-ED9D-7F91-B2FB-C4EE21DD42E6}"/>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 name="Google Shape;1338;p34">
            <a:extLst>
              <a:ext uri="{FF2B5EF4-FFF2-40B4-BE49-F238E27FC236}">
                <a16:creationId xmlns:a16="http://schemas.microsoft.com/office/drawing/2014/main" id="{4E233F95-AE87-13E9-59EF-982FD1472A16}"/>
              </a:ext>
            </a:extLst>
          </p:cNvPr>
          <p:cNvSpPr txBox="1">
            <a:spLocks noGrp="1"/>
          </p:cNvSpPr>
          <p:nvPr>
            <p:ph type="title"/>
          </p:nvPr>
        </p:nvSpPr>
        <p:spPr>
          <a:xfrm>
            <a:off x="2723938" y="290668"/>
            <a:ext cx="3696123" cy="572700"/>
          </a:xfrm>
          <a:prstGeom prst="rect">
            <a:avLst/>
          </a:prstGeom>
        </p:spPr>
        <p:txBody>
          <a:bodyPr spcFirstLastPara="1" wrap="square" lIns="91425" tIns="91425" rIns="91425" bIns="91425" anchor="t" anchorCtr="0">
            <a:noAutofit/>
          </a:bodyPr>
          <a:lstStyle/>
          <a:p>
            <a:pPr lvl="0"/>
            <a:r>
              <a:rPr lang="vi-VN" sz="3200" b="1" dirty="0">
                <a:latin typeface="Segoe UI" panose="020B0502040204020203" charset="0"/>
                <a:cs typeface="Segoe UI" panose="020B0502040204020203" charset="0"/>
                <a:sym typeface="+mn-ea"/>
              </a:rPr>
              <a:t>Kết quả đạt được</a:t>
            </a:r>
            <a:endParaRPr sz="3200" b="1" dirty="0">
              <a:latin typeface="Segoe UI" panose="020B0502040204020203" charset="0"/>
              <a:cs typeface="Segoe UI" panose="020B0502040204020203" charset="0"/>
            </a:endParaRPr>
          </a:p>
        </p:txBody>
      </p:sp>
      <p:grpSp>
        <p:nvGrpSpPr>
          <p:cNvPr id="5" name="Google Shape;1278;p32">
            <a:extLst>
              <a:ext uri="{FF2B5EF4-FFF2-40B4-BE49-F238E27FC236}">
                <a16:creationId xmlns:a16="http://schemas.microsoft.com/office/drawing/2014/main" id="{81CFB339-6885-73F5-EF78-EE0E2B1E9110}"/>
              </a:ext>
            </a:extLst>
          </p:cNvPr>
          <p:cNvGrpSpPr/>
          <p:nvPr/>
        </p:nvGrpSpPr>
        <p:grpSpPr>
          <a:xfrm>
            <a:off x="-925713" y="3141530"/>
            <a:ext cx="1403397" cy="1467298"/>
            <a:chOff x="422275" y="2508250"/>
            <a:chExt cx="1033462" cy="1031875"/>
          </a:xfrm>
        </p:grpSpPr>
        <p:sp>
          <p:nvSpPr>
            <p:cNvPr id="6" name="Google Shape;1279;p32">
              <a:extLst>
                <a:ext uri="{FF2B5EF4-FFF2-40B4-BE49-F238E27FC236}">
                  <a16:creationId xmlns:a16="http://schemas.microsoft.com/office/drawing/2014/main" id="{5E6406D7-F4AC-8771-D4DB-DFD3ED7DB6E5}"/>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 name="Google Shape;1280;p32">
              <a:extLst>
                <a:ext uri="{FF2B5EF4-FFF2-40B4-BE49-F238E27FC236}">
                  <a16:creationId xmlns:a16="http://schemas.microsoft.com/office/drawing/2014/main" id="{B24A6F56-0EE5-D301-66AF-FF50487388FB}"/>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1281;p32">
              <a:extLst>
                <a:ext uri="{FF2B5EF4-FFF2-40B4-BE49-F238E27FC236}">
                  <a16:creationId xmlns:a16="http://schemas.microsoft.com/office/drawing/2014/main" id="{B3EEAFD0-FDC6-6C25-3AD9-69279C818FBD}"/>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282;p32">
              <a:extLst>
                <a:ext uri="{FF2B5EF4-FFF2-40B4-BE49-F238E27FC236}">
                  <a16:creationId xmlns:a16="http://schemas.microsoft.com/office/drawing/2014/main" id="{A3CF08DC-48DD-3CE2-EAF9-02F52AC0C31C}"/>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1283;p32">
              <a:extLst>
                <a:ext uri="{FF2B5EF4-FFF2-40B4-BE49-F238E27FC236}">
                  <a16:creationId xmlns:a16="http://schemas.microsoft.com/office/drawing/2014/main" id="{E35E09CD-DC2B-1079-DD97-63B177FBB717}"/>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1284;p32">
              <a:extLst>
                <a:ext uri="{FF2B5EF4-FFF2-40B4-BE49-F238E27FC236}">
                  <a16:creationId xmlns:a16="http://schemas.microsoft.com/office/drawing/2014/main" id="{81294682-F5DE-F786-FF78-A63477326EEA}"/>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285;p32">
              <a:extLst>
                <a:ext uri="{FF2B5EF4-FFF2-40B4-BE49-F238E27FC236}">
                  <a16:creationId xmlns:a16="http://schemas.microsoft.com/office/drawing/2014/main" id="{B855786E-AE1E-5993-BAB9-6F6C258188CF}"/>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286;p32">
              <a:extLst>
                <a:ext uri="{FF2B5EF4-FFF2-40B4-BE49-F238E27FC236}">
                  <a16:creationId xmlns:a16="http://schemas.microsoft.com/office/drawing/2014/main" id="{705B63C8-1E4D-AC46-42D9-2A84C1AB4654}"/>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287;p32">
              <a:extLst>
                <a:ext uri="{FF2B5EF4-FFF2-40B4-BE49-F238E27FC236}">
                  <a16:creationId xmlns:a16="http://schemas.microsoft.com/office/drawing/2014/main" id="{FB82706D-6CF0-BCF0-5ADF-56FE16DC4763}"/>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288;p32">
              <a:extLst>
                <a:ext uri="{FF2B5EF4-FFF2-40B4-BE49-F238E27FC236}">
                  <a16:creationId xmlns:a16="http://schemas.microsoft.com/office/drawing/2014/main" id="{C4032415-C240-9171-871C-491410000788}"/>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289;p32">
              <a:extLst>
                <a:ext uri="{FF2B5EF4-FFF2-40B4-BE49-F238E27FC236}">
                  <a16:creationId xmlns:a16="http://schemas.microsoft.com/office/drawing/2014/main" id="{9A1D067F-2963-1B60-CC16-273BB7023B7A}"/>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290;p32">
              <a:extLst>
                <a:ext uri="{FF2B5EF4-FFF2-40B4-BE49-F238E27FC236}">
                  <a16:creationId xmlns:a16="http://schemas.microsoft.com/office/drawing/2014/main" id="{212462DD-C4E2-FDD1-3A62-9FB88D5C0469}"/>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1291;p32">
              <a:extLst>
                <a:ext uri="{FF2B5EF4-FFF2-40B4-BE49-F238E27FC236}">
                  <a16:creationId xmlns:a16="http://schemas.microsoft.com/office/drawing/2014/main" id="{2B1C4E1F-C43C-E468-76C3-7D3F4218DA6D}"/>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1292;p32">
              <a:extLst>
                <a:ext uri="{FF2B5EF4-FFF2-40B4-BE49-F238E27FC236}">
                  <a16:creationId xmlns:a16="http://schemas.microsoft.com/office/drawing/2014/main" id="{C2665088-03C8-DBE6-901B-08A553B23EA3}"/>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93;p32">
              <a:extLst>
                <a:ext uri="{FF2B5EF4-FFF2-40B4-BE49-F238E27FC236}">
                  <a16:creationId xmlns:a16="http://schemas.microsoft.com/office/drawing/2014/main" id="{077AD572-8D36-2C0D-31CA-6C6612D75F6F}"/>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94;p32">
              <a:extLst>
                <a:ext uri="{FF2B5EF4-FFF2-40B4-BE49-F238E27FC236}">
                  <a16:creationId xmlns:a16="http://schemas.microsoft.com/office/drawing/2014/main" id="{F1201633-1411-D8A2-525F-4AB3F193D179}"/>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95;p32">
              <a:extLst>
                <a:ext uri="{FF2B5EF4-FFF2-40B4-BE49-F238E27FC236}">
                  <a16:creationId xmlns:a16="http://schemas.microsoft.com/office/drawing/2014/main" id="{7A9A5BB1-F3D6-3CD3-4210-3183504F629A}"/>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96;p32">
              <a:extLst>
                <a:ext uri="{FF2B5EF4-FFF2-40B4-BE49-F238E27FC236}">
                  <a16:creationId xmlns:a16="http://schemas.microsoft.com/office/drawing/2014/main" id="{B2B275C9-913B-C377-51FC-CA13E6D5DE53}"/>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97;p32">
              <a:extLst>
                <a:ext uri="{FF2B5EF4-FFF2-40B4-BE49-F238E27FC236}">
                  <a16:creationId xmlns:a16="http://schemas.microsoft.com/office/drawing/2014/main" id="{1446E21C-7B34-17B6-CCFF-B23FA7180CE5}"/>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98;p32">
              <a:extLst>
                <a:ext uri="{FF2B5EF4-FFF2-40B4-BE49-F238E27FC236}">
                  <a16:creationId xmlns:a16="http://schemas.microsoft.com/office/drawing/2014/main" id="{6A54B7D3-8D65-2253-B2F1-60407A9D2CC1}"/>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1299;p32">
              <a:extLst>
                <a:ext uri="{FF2B5EF4-FFF2-40B4-BE49-F238E27FC236}">
                  <a16:creationId xmlns:a16="http://schemas.microsoft.com/office/drawing/2014/main" id="{6FF32049-9F84-A5F2-9B67-AB502869B3F9}"/>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300;p32">
              <a:extLst>
                <a:ext uri="{FF2B5EF4-FFF2-40B4-BE49-F238E27FC236}">
                  <a16:creationId xmlns:a16="http://schemas.microsoft.com/office/drawing/2014/main" id="{15F3830D-EE39-0DE6-B7D7-3AF23669EEF7}"/>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301;p32">
              <a:extLst>
                <a:ext uri="{FF2B5EF4-FFF2-40B4-BE49-F238E27FC236}">
                  <a16:creationId xmlns:a16="http://schemas.microsoft.com/office/drawing/2014/main" id="{E3300C98-F6A5-54B8-B024-00FD6315E337}"/>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302;p32">
              <a:extLst>
                <a:ext uri="{FF2B5EF4-FFF2-40B4-BE49-F238E27FC236}">
                  <a16:creationId xmlns:a16="http://schemas.microsoft.com/office/drawing/2014/main" id="{BFA7A014-0B63-A7A4-0E30-651D8EE975EB}"/>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303;p32">
              <a:extLst>
                <a:ext uri="{FF2B5EF4-FFF2-40B4-BE49-F238E27FC236}">
                  <a16:creationId xmlns:a16="http://schemas.microsoft.com/office/drawing/2014/main" id="{D1747804-AA29-3AF7-837D-A167B51E12F2}"/>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304;p32">
              <a:extLst>
                <a:ext uri="{FF2B5EF4-FFF2-40B4-BE49-F238E27FC236}">
                  <a16:creationId xmlns:a16="http://schemas.microsoft.com/office/drawing/2014/main" id="{86B93568-24FF-9297-1831-DC80E92A1296}"/>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305;p32">
              <a:extLst>
                <a:ext uri="{FF2B5EF4-FFF2-40B4-BE49-F238E27FC236}">
                  <a16:creationId xmlns:a16="http://schemas.microsoft.com/office/drawing/2014/main" id="{2BC8001C-2F8C-4B9A-0491-38C1B026CB92}"/>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306;p32">
              <a:extLst>
                <a:ext uri="{FF2B5EF4-FFF2-40B4-BE49-F238E27FC236}">
                  <a16:creationId xmlns:a16="http://schemas.microsoft.com/office/drawing/2014/main" id="{574B27BA-8A6C-1238-0E8B-F8B87C2AC9E5}"/>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307;p32">
              <a:extLst>
                <a:ext uri="{FF2B5EF4-FFF2-40B4-BE49-F238E27FC236}">
                  <a16:creationId xmlns:a16="http://schemas.microsoft.com/office/drawing/2014/main" id="{552FCBE2-6DCE-D80D-DA49-B0B70D8012A0}"/>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 name="Rectangle 1">
            <a:extLst>
              <a:ext uri="{FF2B5EF4-FFF2-40B4-BE49-F238E27FC236}">
                <a16:creationId xmlns:a16="http://schemas.microsoft.com/office/drawing/2014/main" id="{2C070CC4-C049-29B7-A729-A563307A2B2E}"/>
              </a:ext>
            </a:extLst>
          </p:cNvPr>
          <p:cNvSpPr>
            <a:spLocks noChangeArrowheads="1"/>
          </p:cNvSpPr>
          <p:nvPr/>
        </p:nvSpPr>
        <p:spPr bwMode="auto">
          <a:xfrm>
            <a:off x="170180" y="1359535"/>
            <a:ext cx="6127115" cy="225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pP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Upload/Download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đa</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file</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Hệ</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thống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cho</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phép</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chọn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và</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xử</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lý</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nhiều</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cùng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lúc</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Tính</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năng</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Pause / Resume / Stop</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Resume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từ</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offset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cuối</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cần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upload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lại</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từ</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đầu</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Stop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một</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ảnh</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hưởng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các</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khác</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Bảo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toàn</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dữ</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liệu</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Hash so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khớp</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đảm</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bảo</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toàn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vẹn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file.</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Có</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cơ</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chế</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ack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từng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chunk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và</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resume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khi</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mất</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mạng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84" name="Text Box 1">
            <a:extLst>
              <a:ext uri="{FF2B5EF4-FFF2-40B4-BE49-F238E27FC236}">
                <a16:creationId xmlns:a16="http://schemas.microsoft.com/office/drawing/2014/main" id="{40A81E2F-8FA7-F4DA-B08B-8F6FBBDB5ACE}"/>
              </a:ext>
            </a:extLst>
          </p:cNvPr>
          <p:cNvSpPr txBox="1"/>
          <p:nvPr/>
        </p:nvSpPr>
        <p:spPr>
          <a:xfrm>
            <a:off x="4572000" y="2147568"/>
            <a:ext cx="4572000" cy="246126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pP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Quản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lý</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file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nâng</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cao</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Recycle Bin: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xóa</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mềm</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và</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khôi</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phục</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Quản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lý</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riêng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theo</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user,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không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lẫn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dữ</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liệu</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Hỗ</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trợ</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preview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ảnh</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PDF, video, text.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Trải</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nghiệm</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người</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dùng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Giao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diện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web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đơn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giản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dễ</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sử</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dụng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Tiến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trình</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hiển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thị</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realtime</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minh</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bạch</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Tính</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mở</a:t>
            </a:r>
            <a:r>
              <a:rPr lang="en-US" altLang="en-US" b="1"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b="1" dirty="0" err="1">
                <a:ln>
                  <a:noFill/>
                </a:ln>
                <a:solidFill>
                  <a:schemeClr val="tx1"/>
                </a:solidFill>
                <a:effectLst/>
                <a:latin typeface="Times New Roman" panose="02020603050405020304" pitchFamily="18" charset="0"/>
                <a:cs typeface="Times New Roman" panose="02020603050405020304" pitchFamily="18" charset="0"/>
                <a:sym typeface="+mn-ea"/>
              </a:rPr>
              <a:t>rộng</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Có</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sẵn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kiến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trúc</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để</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nâng</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cấp</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HTTPS/WSS, quota,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phân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quyền</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chi </a:t>
            </a:r>
            <a:r>
              <a:rPr lang="en-US" altLang="en-US" dirty="0" err="1">
                <a:ln>
                  <a:noFill/>
                </a:ln>
                <a:solidFill>
                  <a:schemeClr val="tx1"/>
                </a:solidFill>
                <a:effectLst/>
                <a:latin typeface="Times New Roman" panose="02020603050405020304" pitchFamily="18" charset="0"/>
                <a:cs typeface="Times New Roman" panose="02020603050405020304" pitchFamily="18" charset="0"/>
                <a:sym typeface="+mn-ea"/>
              </a:rPr>
              <a:t>tiết</a:t>
            </a:r>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7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50"/>
                                  </p:stCondLst>
                                  <p:childTnLst>
                                    <p:animMotion origin="layout" path="M -2.22222E-6 2.22222E-6 L 0.04549 0.00031 " pathEditMode="relative" rAng="0" ptsTypes="AA">
                                      <p:cBhvr>
                                        <p:cTn id="9" dur="1000" spd="-100000" fill="hold"/>
                                        <p:tgtEl>
                                          <p:spTgt spid="4"/>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grpId="1" nodeType="withEffect">
                                  <p:stCondLst>
                                    <p:cond delay="250"/>
                                  </p:stCondLst>
                                  <p:childTnLst>
                                    <p:animMotion origin="layout" path="M 0 -1.85185E-6 L -0.0441 -1.85185E-6 " pathEditMode="relative" rAng="0" ptsTypes="AA">
                                      <p:cBhvr>
                                        <p:cTn id="14" dur="1000" spd="-100000" fill="hold"/>
                                        <p:tgtEl>
                                          <p:spTgt spid="37"/>
                                        </p:tgtEl>
                                        <p:attrNameLst>
                                          <p:attrName>ppt_x</p:attrName>
                                          <p:attrName>ppt_y</p:attrName>
                                        </p:attrNameLst>
                                      </p:cBhvr>
                                      <p:rCtr x="-2205" y="0"/>
                                    </p:animMotion>
                                  </p:childTnLst>
                                </p:cTn>
                              </p:par>
                              <p:par>
                                <p:cTn id="15" presetID="10" presetClass="entr" presetSubtype="0" fill="hold" grpId="0" nodeType="withEffect">
                                  <p:stCondLst>
                                    <p:cond delay="250"/>
                                  </p:stCondLst>
                                  <p:childTnLst>
                                    <p:set>
                                      <p:cBhvr>
                                        <p:cTn id="16" dur="1" fill="hold">
                                          <p:stCondLst>
                                            <p:cond delay="0"/>
                                          </p:stCondLst>
                                        </p:cTn>
                                        <p:tgtEl>
                                          <p:spTgt spid="1284"/>
                                        </p:tgtEl>
                                        <p:attrNameLst>
                                          <p:attrName>style.visibility</p:attrName>
                                        </p:attrNameLst>
                                      </p:cBhvr>
                                      <p:to>
                                        <p:strVal val="visible"/>
                                      </p:to>
                                    </p:set>
                                    <p:animEffect transition="in" filter="fade">
                                      <p:cBhvr>
                                        <p:cTn id="17" dur="500"/>
                                        <p:tgtEl>
                                          <p:spTgt spid="1284"/>
                                        </p:tgtEl>
                                      </p:cBhvr>
                                    </p:animEffect>
                                  </p:childTnLst>
                                </p:cTn>
                              </p:par>
                              <p:par>
                                <p:cTn id="18" presetID="42" presetClass="path" presetSubtype="0" decel="100000" fill="hold" grpId="1" nodeType="withEffect">
                                  <p:stCondLst>
                                    <p:cond delay="250"/>
                                  </p:stCondLst>
                                  <p:childTnLst>
                                    <p:animMotion origin="layout" path="M 1.11022E-16 -1.23457E-7 L -0.0441 -1.23457E-7 " pathEditMode="relative" rAng="0" ptsTypes="AA">
                                      <p:cBhvr>
                                        <p:cTn id="19" dur="1000" spd="-100000" fill="hold"/>
                                        <p:tgtEl>
                                          <p:spTgt spid="1284"/>
                                        </p:tgtEl>
                                        <p:attrNameLst>
                                          <p:attrName>ppt_x</p:attrName>
                                          <p:attrName>ppt_y</p:attrName>
                                        </p:attrNameLst>
                                      </p:cBhvr>
                                      <p:rCtr x="-2205" y="0"/>
                                    </p:animMotion>
                                  </p:childTnLst>
                                </p:cTn>
                              </p:par>
                              <p:par>
                                <p:cTn id="20" presetID="10" presetClass="entr" presetSubtype="0" fill="hold" nodeType="withEffect">
                                  <p:stCondLst>
                                    <p:cond delay="0"/>
                                  </p:stCondLst>
                                  <p:childTnLst>
                                    <p:set>
                                      <p:cBhvr>
                                        <p:cTn id="21" dur="1" fill="hold">
                                          <p:stCondLst>
                                            <p:cond delay="0"/>
                                          </p:stCondLst>
                                        </p:cTn>
                                        <p:tgtEl>
                                          <p:spTgt spid="1327"/>
                                        </p:tgtEl>
                                        <p:attrNameLst>
                                          <p:attrName>style.visibility</p:attrName>
                                        </p:attrNameLst>
                                      </p:cBhvr>
                                      <p:to>
                                        <p:strVal val="visible"/>
                                      </p:to>
                                    </p:set>
                                    <p:animEffect transition="in" filter="fade">
                                      <p:cBhvr>
                                        <p:cTn id="22" dur="500"/>
                                        <p:tgtEl>
                                          <p:spTgt spid="1327"/>
                                        </p:tgtEl>
                                      </p:cBhvr>
                                    </p:animEffect>
                                  </p:childTnLst>
                                </p:cTn>
                              </p:par>
                              <p:par>
                                <p:cTn id="23" presetID="6" presetClass="emph" presetSubtype="0" decel="100000" fill="hold" nodeType="withEffect">
                                  <p:stCondLst>
                                    <p:cond delay="0"/>
                                  </p:stCondLst>
                                  <p:childTnLst>
                                    <p:animScale>
                                      <p:cBhvr>
                                        <p:cTn id="24" dur="750" fill="hold"/>
                                        <p:tgtEl>
                                          <p:spTgt spid="132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7" grpId="0"/>
      <p:bldP spid="37" grpId="1"/>
      <p:bldP spid="1284" grpId="0"/>
      <p:bldP spid="128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9" name="Google Shape;1338;p34"/>
          <p:cNvSpPr txBox="1">
            <a:spLocks noGrp="1"/>
          </p:cNvSpPr>
          <p:nvPr>
            <p:ph type="title"/>
          </p:nvPr>
        </p:nvSpPr>
        <p:spPr>
          <a:xfrm>
            <a:off x="3507360" y="185292"/>
            <a:ext cx="2129280" cy="572700"/>
          </a:xfrm>
          <a:prstGeom prst="rect">
            <a:avLst/>
          </a:prstGeom>
        </p:spPr>
        <p:txBody>
          <a:bodyPr spcFirstLastPara="1" wrap="square" lIns="91425" tIns="91425" rIns="91425" bIns="91425" anchor="t" anchorCtr="0">
            <a:noAutofit/>
          </a:bodyPr>
          <a:lstStyle/>
          <a:p>
            <a:pPr lvl="0"/>
            <a:r>
              <a:rPr lang="vi-VN" sz="3200" b="1" dirty="0">
                <a:latin typeface="Segoe UI" panose="020B0502040204020203" charset="0"/>
                <a:cs typeface="Segoe UI" panose="020B0502040204020203" charset="0"/>
                <a:sym typeface="+mn-ea"/>
              </a:rPr>
              <a:t>Kiểm thử</a:t>
            </a:r>
            <a:endParaRPr sz="3200" b="1" dirty="0">
              <a:latin typeface="Segoe UI" panose="020B0502040204020203" charset="0"/>
              <a:cs typeface="Segoe UI" panose="020B0502040204020203"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2" name="Rectangle 1"/>
          <p:cNvSpPr>
            <a:spLocks noChangeArrowheads="1"/>
          </p:cNvSpPr>
          <p:nvPr/>
        </p:nvSpPr>
        <p:spPr bwMode="auto">
          <a:xfrm>
            <a:off x="604653" y="1508879"/>
            <a:ext cx="4142740" cy="243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a:buNone/>
            </a:pPr>
            <a:r>
              <a:rPr lang="vi-VN" sz="1300" b="1" dirty="0">
                <a:latin typeface="Times New Roman" panose="02020603050405020304" pitchFamily="18" charset="0"/>
                <a:cs typeface="Times New Roman" panose="02020603050405020304" pitchFamily="18" charset="0"/>
                <a:sym typeface="+mn-ea"/>
              </a:rPr>
              <a:t>Các kịch bản đã kiểm thử:</a:t>
            </a:r>
          </a:p>
          <a:p>
            <a:pPr>
              <a:buNone/>
            </a:pPr>
            <a:endParaRPr lang="vi-VN" sz="1300" dirty="0">
              <a:latin typeface="Times New Roman" panose="02020603050405020304" pitchFamily="18" charset="0"/>
              <a:cs typeface="Times New Roman" panose="02020603050405020304" pitchFamily="18" charset="0"/>
            </a:endParaRPr>
          </a:p>
          <a:p>
            <a:pPr>
              <a:buNone/>
            </a:pPr>
            <a:r>
              <a:rPr lang="vi-VN" sz="1300" b="1" dirty="0">
                <a:latin typeface="Times New Roman" panose="02020603050405020304" pitchFamily="18" charset="0"/>
                <a:cs typeface="Times New Roman" panose="02020603050405020304" pitchFamily="18" charset="0"/>
                <a:sym typeface="+mn-ea"/>
              </a:rPr>
              <a:t>Upload nhiều file cùng lúc</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300" dirty="0">
                <a:latin typeface="Times New Roman" panose="02020603050405020304" pitchFamily="18" charset="0"/>
                <a:cs typeface="Times New Roman" panose="02020603050405020304" pitchFamily="18" charset="0"/>
                <a:sym typeface="+mn-ea"/>
              </a:rPr>
              <a:t>File nhỏ (ảnh, txt) và file lớn (video ~100MB).</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sym typeface="+mn-ea"/>
              </a:rPr>
              <a:t>✅ </a:t>
            </a:r>
            <a:r>
              <a:rPr lang="vi-VN" sz="1300" dirty="0">
                <a:latin typeface="Times New Roman" panose="02020603050405020304" pitchFamily="18" charset="0"/>
                <a:cs typeface="Times New Roman" panose="02020603050405020304" pitchFamily="18" charset="0"/>
                <a:sym typeface="+mn-ea"/>
              </a:rPr>
              <a:t>Tất cả đều upload thành công, tiến trình độc lập.</a:t>
            </a:r>
            <a:endParaRPr lang="vi-VN" sz="1300" dirty="0">
              <a:latin typeface="Times New Roman" panose="02020603050405020304" pitchFamily="18" charset="0"/>
              <a:cs typeface="Times New Roman" panose="02020603050405020304" pitchFamily="18" charset="0"/>
            </a:endParaRPr>
          </a:p>
          <a:p>
            <a:pPr>
              <a:buNone/>
            </a:pPr>
            <a:r>
              <a:rPr lang="vi-VN" sz="1300" b="1" dirty="0">
                <a:latin typeface="Times New Roman" panose="02020603050405020304" pitchFamily="18" charset="0"/>
                <a:cs typeface="Times New Roman" panose="02020603050405020304" pitchFamily="18" charset="0"/>
                <a:sym typeface="+mn-ea"/>
              </a:rPr>
              <a:t>Kiểm tra toàn vẹn dữ liệu</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300" dirty="0">
                <a:latin typeface="Times New Roman" panose="02020603050405020304" pitchFamily="18" charset="0"/>
                <a:cs typeface="Times New Roman" panose="02020603050405020304" pitchFamily="18" charset="0"/>
                <a:sym typeface="+mn-ea"/>
              </a:rPr>
              <a:t>So sánh </a:t>
            </a:r>
            <a:r>
              <a:rPr lang="vi-VN" sz="1300" b="1" dirty="0">
                <a:latin typeface="Times New Roman" panose="02020603050405020304" pitchFamily="18" charset="0"/>
                <a:cs typeface="Times New Roman" panose="02020603050405020304" pitchFamily="18" charset="0"/>
                <a:sym typeface="+mn-ea"/>
              </a:rPr>
              <a:t>hash (SHA256)</a:t>
            </a:r>
            <a:r>
              <a:rPr lang="vi-VN" sz="1300" dirty="0">
                <a:latin typeface="Times New Roman" panose="02020603050405020304" pitchFamily="18" charset="0"/>
                <a:cs typeface="Times New Roman" panose="02020603050405020304" pitchFamily="18" charset="0"/>
                <a:sym typeface="+mn-ea"/>
              </a:rPr>
              <a:t> trước và sau upload.</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sym typeface="+mn-ea"/>
              </a:rPr>
              <a:t>✅ </a:t>
            </a:r>
            <a:r>
              <a:rPr lang="vi-VN" sz="1300" dirty="0">
                <a:latin typeface="Times New Roman" panose="02020603050405020304" pitchFamily="18" charset="0"/>
                <a:cs typeface="Times New Roman" panose="02020603050405020304" pitchFamily="18" charset="0"/>
                <a:sym typeface="+mn-ea"/>
              </a:rPr>
              <a:t>Kết quả trùng khớp, không mất mát dữ liệu.</a:t>
            </a:r>
            <a:endParaRPr lang="vi-VN" sz="1300" dirty="0">
              <a:latin typeface="Times New Roman" panose="02020603050405020304" pitchFamily="18" charset="0"/>
              <a:cs typeface="Times New Roman" panose="02020603050405020304" pitchFamily="18" charset="0"/>
            </a:endParaRPr>
          </a:p>
          <a:p>
            <a:pPr>
              <a:buNone/>
            </a:pPr>
            <a:r>
              <a:rPr lang="vi-VN" sz="1300" b="1" dirty="0">
                <a:latin typeface="Times New Roman" panose="02020603050405020304" pitchFamily="18" charset="0"/>
                <a:cs typeface="Times New Roman" panose="02020603050405020304" pitchFamily="18" charset="0"/>
                <a:sym typeface="+mn-ea"/>
              </a:rPr>
              <a:t>Pause / Resume ngẫu nhiên</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300" dirty="0">
                <a:latin typeface="Times New Roman" panose="02020603050405020304" pitchFamily="18" charset="0"/>
                <a:cs typeface="Times New Roman" panose="02020603050405020304" pitchFamily="18" charset="0"/>
                <a:sym typeface="+mn-ea"/>
              </a:rPr>
              <a:t>Dừng upload giữa chừng, Resume lại.</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sym typeface="+mn-ea"/>
              </a:rPr>
              <a:t>✅ </a:t>
            </a:r>
            <a:r>
              <a:rPr lang="vi-VN" sz="1300" dirty="0">
                <a:latin typeface="Times New Roman" panose="02020603050405020304" pitchFamily="18" charset="0"/>
                <a:cs typeface="Times New Roman" panose="02020603050405020304" pitchFamily="18" charset="0"/>
                <a:sym typeface="+mn-ea"/>
              </a:rPr>
              <a:t>Tiếp tục chính xác từ offset cuối, không bị trùng dữ liệu.</a:t>
            </a:r>
            <a:endParaRPr lang="vi-VN" sz="1300" dirty="0">
              <a:latin typeface="Times New Roman" panose="02020603050405020304" pitchFamily="18" charset="0"/>
              <a:cs typeface="Times New Roman" panose="02020603050405020304" pitchFamily="18" charset="0"/>
            </a:endParaRPr>
          </a:p>
          <a:p>
            <a:pPr>
              <a:buNone/>
            </a:pPr>
            <a:r>
              <a:rPr lang="vi-VN" sz="1300" b="1" dirty="0">
                <a:latin typeface="Times New Roman" panose="02020603050405020304" pitchFamily="18" charset="0"/>
                <a:cs typeface="Times New Roman" panose="02020603050405020304" pitchFamily="18" charset="0"/>
                <a:sym typeface="+mn-ea"/>
              </a:rPr>
              <a:t>Stop một file</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300" dirty="0">
                <a:latin typeface="Times New Roman" panose="02020603050405020304" pitchFamily="18" charset="0"/>
                <a:cs typeface="Times New Roman" panose="02020603050405020304" pitchFamily="18" charset="0"/>
                <a:sym typeface="+mn-ea"/>
              </a:rPr>
              <a:t>Stop file A khi đang upload nhiều file.</a:t>
            </a:r>
            <a:endParaRPr lang="vi-VN" sz="13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sym typeface="+mn-ea"/>
              </a:rPr>
              <a:t>✅ </a:t>
            </a:r>
            <a:r>
              <a:rPr lang="vi-VN" sz="1300" dirty="0">
                <a:latin typeface="Times New Roman" panose="02020603050405020304" pitchFamily="18" charset="0"/>
                <a:cs typeface="Times New Roman" panose="02020603050405020304" pitchFamily="18" charset="0"/>
                <a:sym typeface="+mn-ea"/>
              </a:rPr>
              <a:t>File A dừng, các file khác vẫn tiếp tục bình thường.</a:t>
            </a:r>
            <a:endParaRPr kumimoji="0" lang="en-US" altLang="en-US" sz="1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5" name="Google Shape;1278;p32"/>
          <p:cNvGrpSpPr/>
          <p:nvPr/>
        </p:nvGrpSpPr>
        <p:grpSpPr>
          <a:xfrm>
            <a:off x="-999148" y="-1410734"/>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 name="Text Box 1"/>
          <p:cNvSpPr txBox="1"/>
          <p:nvPr/>
        </p:nvSpPr>
        <p:spPr>
          <a:xfrm>
            <a:off x="5021696" y="1421409"/>
            <a:ext cx="4572000" cy="2891790"/>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Download song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song</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Tải</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nhiều</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cùng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lúc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Thành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công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tốc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độ</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ổn</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định</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không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nghẽn</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Xóa</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 Restore</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Xóa</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file →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vào</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Recycle Bin.</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Restore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trong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thời</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hạn</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Hoạt</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động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đúng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khôi</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phục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nguyên</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vẹn</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Preview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dữ</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liệu</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phổ</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biến</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Ảnh</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PDF, video, text.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Xem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nhanh</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trực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tiếp</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trong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trình</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duyệt</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Quản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lý</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theo</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người</a:t>
            </a:r>
            <a:r>
              <a:rPr lang="en-US" altLang="en-US" sz="1300" b="1"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b="1"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dùng</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Đăng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nhập</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2 user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khác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nhau</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User A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không</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xem</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tải</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được</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file </a:t>
            </a:r>
            <a:r>
              <a:rPr lang="en-US" altLang="en-US" sz="1300" dirty="0" err="1">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của</a:t>
            </a:r>
            <a:r>
              <a:rPr lang="en-US" altLang="en-US" sz="1300" dirty="0">
                <a:ln>
                  <a:noFill/>
                </a:ln>
                <a:solidFill>
                  <a:schemeClr val="bg1">
                    <a:lumMod val="10000"/>
                  </a:schemeClr>
                </a:solidFill>
                <a:effectLst/>
                <a:latin typeface="Times New Roman" panose="02020603050405020304" pitchFamily="18" charset="0"/>
                <a:cs typeface="Times New Roman" panose="02020603050405020304" pitchFamily="18" charset="0"/>
                <a:sym typeface="+mn-ea"/>
              </a:rPr>
              <a:t> User B.</a:t>
            </a: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88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 -1.85185E-6 L -0.0441 -1.85185E-6 " pathEditMode="relative" rAng="0" ptsTypes="AA">
                                      <p:cBhvr>
                                        <p:cTn id="9" dur="1000" spd="-100000" fill="hold"/>
                                        <p:tgtEl>
                                          <p:spTgt spid="19"/>
                                        </p:tgtEl>
                                        <p:attrNameLst>
                                          <p:attrName>ppt_x</p:attrName>
                                          <p:attrName>ppt_y</p:attrName>
                                        </p:attrNameLst>
                                      </p:cBhvr>
                                      <p:rCtr x="-2205" y="0"/>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2.22222E-6 2.22222E-6 L 0.04549 0.00031 " pathEditMode="relative" rAng="0" ptsTypes="AA">
                                      <p:cBhvr>
                                        <p:cTn id="14" dur="1000" spd="-100000" fill="hold"/>
                                        <p:tgtEl>
                                          <p:spTgt spid="52"/>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50"/>
                                  </p:stCondLst>
                                  <p:childTnLst>
                                    <p:animMotion origin="layout" path="M -2.22222E-6 2.22222E-6 L 0.04549 0.00031 " pathEditMode="relative" rAng="0" ptsTypes="AA">
                                      <p:cBhvr>
                                        <p:cTn id="19" dur="1000" spd="-100000" fill="hold"/>
                                        <p:tgtEl>
                                          <p:spTgt spid="2"/>
                                        </p:tgtEl>
                                        <p:attrNameLst>
                                          <p:attrName>ppt_x</p:attrName>
                                          <p:attrName>ppt_y</p:attrName>
                                        </p:attrNameLst>
                                      </p:cBhvr>
                                      <p:rCtr x="2274" y="0"/>
                                    </p:animMotion>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 presetClass="emph" presetSubtype="0" decel="100000" fill="hold" nodeType="withEffect">
                                  <p:stCondLst>
                                    <p:cond delay="0"/>
                                  </p:stCondLst>
                                  <p:childTnLst>
                                    <p:animScale>
                                      <p:cBhvr>
                                        <p:cTn id="24" dur="750" fill="hold"/>
                                        <p:tgtEl>
                                          <p:spTgt spid="20"/>
                                        </p:tgtEl>
                                      </p:cBhvr>
                                      <p:by x="85000" y="85000"/>
                                    </p:animScale>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6" presetClass="emph" presetSubtype="0" decel="100000" fill="hold" nodeType="withEffect">
                                  <p:stCondLst>
                                    <p:cond delay="0"/>
                                  </p:stCondLst>
                                  <p:childTnLst>
                                    <p:animScale>
                                      <p:cBhvr>
                                        <p:cTn id="29" dur="750" fill="hold"/>
                                        <p:tgtEl>
                                          <p:spTgt spid="5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52" grpId="0"/>
      <p:bldP spid="52" grpId="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1"/>
          <p:cNvSpPr txBox="1">
            <a:spLocks noGrp="1"/>
          </p:cNvSpPr>
          <p:nvPr>
            <p:ph type="title"/>
          </p:nvPr>
        </p:nvSpPr>
        <p:spPr>
          <a:xfrm>
            <a:off x="4021578" y="296958"/>
            <a:ext cx="4258858" cy="7250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err="1">
                <a:latin typeface="Segoe UI Variable Small Semibol" pitchFamily="2" charset="0"/>
              </a:rPr>
              <a:t>Giới</a:t>
            </a:r>
            <a:r>
              <a:rPr lang="en-US" sz="4000" dirty="0">
                <a:latin typeface="Segoe UI Variable Small Semibol" pitchFamily="2" charset="0"/>
              </a:rPr>
              <a:t> </a:t>
            </a:r>
            <a:r>
              <a:rPr lang="en-US" sz="4000" dirty="0" err="1">
                <a:latin typeface="Segoe UI Variable Small Semibol" pitchFamily="2" charset="0"/>
              </a:rPr>
              <a:t>thiệu</a:t>
            </a:r>
            <a:r>
              <a:rPr lang="en-US" sz="4000" dirty="0">
                <a:latin typeface="Segoe UI Variable Small Semibol" pitchFamily="2" charset="0"/>
              </a:rPr>
              <a:t> </a:t>
            </a:r>
            <a:r>
              <a:rPr lang="en-US" sz="4000" dirty="0" err="1">
                <a:latin typeface="Segoe UI Variable Small Semibol" pitchFamily="2" charset="0"/>
              </a:rPr>
              <a:t>chung</a:t>
            </a:r>
            <a:endParaRPr sz="4000" dirty="0">
              <a:latin typeface="Segoe UI Variable Small Semibol" pitchFamily="2" charset="0"/>
            </a:endParaRPr>
          </a:p>
        </p:txBody>
      </p:sp>
      <p:sp>
        <p:nvSpPr>
          <p:cNvPr id="1239" name="Google Shape;1239;p31"/>
          <p:cNvSpPr txBox="1">
            <a:spLocks noGrp="1"/>
          </p:cNvSpPr>
          <p:nvPr>
            <p:ph type="subTitle" idx="1"/>
          </p:nvPr>
        </p:nvSpPr>
        <p:spPr>
          <a:xfrm>
            <a:off x="3758835" y="1426021"/>
            <a:ext cx="4945680" cy="2688777"/>
          </a:xfrm>
          <a:prstGeom prst="rect">
            <a:avLst/>
          </a:prstGeom>
        </p:spPr>
        <p:txBody>
          <a:bodyPr spcFirstLastPara="1" wrap="square" lIns="91425" tIns="91425" rIns="91425" bIns="91425" anchor="t" anchorCtr="0">
            <a:noAutofit/>
          </a:bodyPr>
          <a:lstStyle/>
          <a:p>
            <a:pPr marL="171450" lvl="0" indent="-171450">
              <a:spcBef>
                <a:spcPts val="600"/>
              </a:spcBef>
              <a:spcAft>
                <a:spcPts val="600"/>
              </a:spcAft>
              <a:buSzPts val="1100"/>
              <a:buFont typeface="Arial" panose="020B0604020202020204" pitchFamily="34" charset="0"/>
              <a:buChar char="•"/>
            </a:pPr>
            <a:r>
              <a:rPr lang="en" sz="1400" b="1" dirty="0">
                <a:solidFill>
                  <a:srgbClr val="746C69"/>
                </a:solidFill>
                <a:latin typeface="+mn-lt"/>
              </a:rPr>
              <a:t>Bối cảnh: </a:t>
            </a:r>
            <a:r>
              <a:rPr lang="en" sz="1400" dirty="0">
                <a:solidFill>
                  <a:srgbClr val="746C69"/>
                </a:solidFill>
                <a:latin typeface="+mn-lt"/>
              </a:rPr>
              <a:t>Trong kỷ nguyên số,</a:t>
            </a:r>
            <a:r>
              <a:rPr lang="vi-VN" sz="1400" dirty="0">
                <a:solidFill>
                  <a:srgbClr val="746C69"/>
                </a:solidFill>
                <a:latin typeface="+mn-lt"/>
              </a:rPr>
              <a:t> việc truyền tải dữ liệu nhanh chóng, ổn định là nhu cầu thiết yếu. Hàng triệu người dùng hàng ngày cần upload và download file hiệu quả.</a:t>
            </a:r>
            <a:endParaRPr lang="en-US" sz="1400" dirty="0">
              <a:solidFill>
                <a:srgbClr val="746C69"/>
              </a:solidFill>
              <a:latin typeface="+mn-lt"/>
            </a:endParaRPr>
          </a:p>
          <a:p>
            <a:pPr marL="171450" lvl="0" indent="-171450">
              <a:spcBef>
                <a:spcPts val="600"/>
              </a:spcBef>
              <a:spcAft>
                <a:spcPts val="600"/>
              </a:spcAft>
              <a:buSzPts val="1100"/>
              <a:buFont typeface="Arial" panose="020B0604020202020204" pitchFamily="34" charset="0"/>
              <a:buChar char="•"/>
            </a:pPr>
            <a:r>
              <a:rPr lang="en-US" sz="1400" b="1" dirty="0" err="1">
                <a:solidFill>
                  <a:srgbClr val="746C69"/>
                </a:solidFill>
                <a:latin typeface="+mn-lt"/>
              </a:rPr>
              <a:t>Mục</a:t>
            </a:r>
            <a:r>
              <a:rPr lang="en-US" sz="1400" b="1" dirty="0">
                <a:solidFill>
                  <a:srgbClr val="746C69"/>
                </a:solidFill>
                <a:latin typeface="+mn-lt"/>
              </a:rPr>
              <a:t> </a:t>
            </a:r>
            <a:r>
              <a:rPr lang="en-US" sz="1400" b="1" dirty="0" err="1">
                <a:solidFill>
                  <a:srgbClr val="746C69"/>
                </a:solidFill>
                <a:latin typeface="+mn-lt"/>
              </a:rPr>
              <a:t>tiêu</a:t>
            </a:r>
            <a:r>
              <a:rPr lang="en-US" sz="1400" b="1" dirty="0">
                <a:solidFill>
                  <a:srgbClr val="746C69"/>
                </a:solidFill>
                <a:latin typeface="+mn-lt"/>
              </a:rPr>
              <a:t>: </a:t>
            </a:r>
            <a:r>
              <a:rPr lang="en-US" sz="1400" dirty="0" err="1">
                <a:solidFill>
                  <a:srgbClr val="746C69"/>
                </a:solidFill>
                <a:latin typeface="+mn-lt"/>
              </a:rPr>
              <a:t>Xây</a:t>
            </a:r>
            <a:r>
              <a:rPr lang="en-US" sz="1400" dirty="0">
                <a:solidFill>
                  <a:srgbClr val="746C69"/>
                </a:solidFill>
                <a:latin typeface="+mn-lt"/>
              </a:rPr>
              <a:t> </a:t>
            </a:r>
            <a:r>
              <a:rPr lang="en-US" sz="1400" dirty="0" err="1">
                <a:solidFill>
                  <a:srgbClr val="746C69"/>
                </a:solidFill>
                <a:latin typeface="+mn-lt"/>
              </a:rPr>
              <a:t>dựng</a:t>
            </a:r>
            <a:r>
              <a:rPr lang="en-US" sz="1400" dirty="0">
                <a:solidFill>
                  <a:srgbClr val="746C69"/>
                </a:solidFill>
                <a:latin typeface="+mn-lt"/>
              </a:rPr>
              <a:t> </a:t>
            </a:r>
            <a:r>
              <a:rPr lang="en-US" sz="1400" dirty="0" err="1">
                <a:solidFill>
                  <a:srgbClr val="746C69"/>
                </a:solidFill>
                <a:latin typeface="+mn-lt"/>
              </a:rPr>
              <a:t>một</a:t>
            </a:r>
            <a:r>
              <a:rPr lang="en-US" sz="1400" dirty="0">
                <a:solidFill>
                  <a:srgbClr val="746C69"/>
                </a:solidFill>
                <a:latin typeface="+mn-lt"/>
              </a:rPr>
              <a:t> </a:t>
            </a:r>
            <a:r>
              <a:rPr lang="en-US" sz="1400" dirty="0" err="1">
                <a:solidFill>
                  <a:srgbClr val="746C69"/>
                </a:solidFill>
                <a:latin typeface="+mn-lt"/>
              </a:rPr>
              <a:t>ứng</a:t>
            </a:r>
            <a:r>
              <a:rPr lang="en-US" sz="1400" dirty="0">
                <a:solidFill>
                  <a:srgbClr val="746C69"/>
                </a:solidFill>
                <a:latin typeface="+mn-lt"/>
              </a:rPr>
              <a:t> </a:t>
            </a:r>
            <a:r>
              <a:rPr lang="en-US" sz="1400" dirty="0" err="1">
                <a:solidFill>
                  <a:srgbClr val="746C69"/>
                </a:solidFill>
                <a:latin typeface="+mn-lt"/>
              </a:rPr>
              <a:t>dụng</a:t>
            </a:r>
            <a:r>
              <a:rPr lang="en-US" sz="1400" dirty="0">
                <a:solidFill>
                  <a:srgbClr val="746C69"/>
                </a:solidFill>
                <a:latin typeface="+mn-lt"/>
              </a:rPr>
              <a:t> </a:t>
            </a:r>
            <a:r>
              <a:rPr lang="en-US" sz="1400" dirty="0" err="1">
                <a:solidFill>
                  <a:srgbClr val="746C69"/>
                </a:solidFill>
                <a:latin typeface="+mn-lt"/>
              </a:rPr>
              <a:t>cho</a:t>
            </a:r>
            <a:r>
              <a:rPr lang="en-US" sz="1400" dirty="0">
                <a:solidFill>
                  <a:srgbClr val="746C69"/>
                </a:solidFill>
                <a:latin typeface="+mn-lt"/>
              </a:rPr>
              <a:t> </a:t>
            </a:r>
            <a:r>
              <a:rPr lang="en-US" sz="1400" dirty="0" err="1">
                <a:solidFill>
                  <a:srgbClr val="746C69"/>
                </a:solidFill>
                <a:latin typeface="+mn-lt"/>
              </a:rPr>
              <a:t>phép</a:t>
            </a:r>
            <a:r>
              <a:rPr lang="en-US" sz="1400" dirty="0">
                <a:solidFill>
                  <a:srgbClr val="746C69"/>
                </a:solidFill>
                <a:latin typeface="+mn-lt"/>
              </a:rPr>
              <a:t> upload/download </a:t>
            </a:r>
            <a:r>
              <a:rPr lang="en-US" sz="1400" dirty="0" err="1">
                <a:solidFill>
                  <a:srgbClr val="746C69"/>
                </a:solidFill>
                <a:latin typeface="+mn-lt"/>
              </a:rPr>
              <a:t>nhiều</a:t>
            </a:r>
            <a:r>
              <a:rPr lang="en-US" sz="1400" dirty="0">
                <a:solidFill>
                  <a:srgbClr val="746C69"/>
                </a:solidFill>
                <a:latin typeface="+mn-lt"/>
              </a:rPr>
              <a:t> file </a:t>
            </a:r>
            <a:r>
              <a:rPr lang="en-US" sz="1400" dirty="0" err="1">
                <a:solidFill>
                  <a:srgbClr val="746C69"/>
                </a:solidFill>
                <a:latin typeface="+mn-lt"/>
              </a:rPr>
              <a:t>cùng</a:t>
            </a:r>
            <a:r>
              <a:rPr lang="en-US" sz="1400" dirty="0">
                <a:solidFill>
                  <a:srgbClr val="746C69"/>
                </a:solidFill>
                <a:latin typeface="+mn-lt"/>
              </a:rPr>
              <a:t> </a:t>
            </a:r>
            <a:r>
              <a:rPr lang="en-US" sz="1400" dirty="0" err="1">
                <a:solidFill>
                  <a:srgbClr val="746C69"/>
                </a:solidFill>
                <a:latin typeface="+mn-lt"/>
              </a:rPr>
              <a:t>lúc</a:t>
            </a:r>
            <a:r>
              <a:rPr lang="en-US" sz="1400" dirty="0">
                <a:solidFill>
                  <a:srgbClr val="746C69"/>
                </a:solidFill>
                <a:latin typeface="+mn-lt"/>
              </a:rPr>
              <a:t>, </a:t>
            </a:r>
            <a:r>
              <a:rPr lang="en-US" sz="1400" dirty="0" err="1">
                <a:solidFill>
                  <a:srgbClr val="746C69"/>
                </a:solidFill>
                <a:latin typeface="+mn-lt"/>
              </a:rPr>
              <a:t>đồng</a:t>
            </a:r>
            <a:r>
              <a:rPr lang="en-US" sz="1400" dirty="0">
                <a:solidFill>
                  <a:srgbClr val="746C69"/>
                </a:solidFill>
                <a:latin typeface="+mn-lt"/>
              </a:rPr>
              <a:t> </a:t>
            </a:r>
            <a:r>
              <a:rPr lang="en-US" sz="1400" dirty="0" err="1">
                <a:solidFill>
                  <a:srgbClr val="746C69"/>
                </a:solidFill>
                <a:latin typeface="+mn-lt"/>
              </a:rPr>
              <a:t>thời</a:t>
            </a:r>
            <a:r>
              <a:rPr lang="en-US" sz="1400" dirty="0">
                <a:solidFill>
                  <a:srgbClr val="746C69"/>
                </a:solidFill>
                <a:latin typeface="+mn-lt"/>
              </a:rPr>
              <a:t> </a:t>
            </a:r>
            <a:r>
              <a:rPr lang="en-US" sz="1400" dirty="0" err="1">
                <a:solidFill>
                  <a:srgbClr val="746C69"/>
                </a:solidFill>
                <a:latin typeface="+mn-lt"/>
              </a:rPr>
              <a:t>quản</a:t>
            </a:r>
            <a:r>
              <a:rPr lang="en-US" sz="1400" dirty="0">
                <a:solidFill>
                  <a:srgbClr val="746C69"/>
                </a:solidFill>
                <a:latin typeface="+mn-lt"/>
              </a:rPr>
              <a:t> </a:t>
            </a:r>
            <a:r>
              <a:rPr lang="en-US" sz="1400" dirty="0" err="1">
                <a:solidFill>
                  <a:srgbClr val="746C69"/>
                </a:solidFill>
                <a:latin typeface="+mn-lt"/>
              </a:rPr>
              <a:t>lý</a:t>
            </a:r>
            <a:r>
              <a:rPr lang="en-US" sz="1400" dirty="0">
                <a:solidFill>
                  <a:srgbClr val="746C69"/>
                </a:solidFill>
                <a:latin typeface="+mn-lt"/>
              </a:rPr>
              <a:t> </a:t>
            </a:r>
            <a:r>
              <a:rPr lang="en-US" sz="1400" dirty="0" err="1">
                <a:solidFill>
                  <a:srgbClr val="746C69"/>
                </a:solidFill>
                <a:latin typeface="+mn-lt"/>
              </a:rPr>
              <a:t>tiến</a:t>
            </a:r>
            <a:r>
              <a:rPr lang="en-US" sz="1400" dirty="0">
                <a:solidFill>
                  <a:srgbClr val="746C69"/>
                </a:solidFill>
                <a:latin typeface="+mn-lt"/>
              </a:rPr>
              <a:t> </a:t>
            </a:r>
            <a:r>
              <a:rPr lang="en-US" sz="1400" dirty="0" err="1">
                <a:solidFill>
                  <a:srgbClr val="746C69"/>
                </a:solidFill>
                <a:latin typeface="+mn-lt"/>
              </a:rPr>
              <a:t>trình</a:t>
            </a:r>
            <a:r>
              <a:rPr lang="en-US" sz="1400" dirty="0">
                <a:solidFill>
                  <a:srgbClr val="746C69"/>
                </a:solidFill>
                <a:latin typeface="+mn-lt"/>
              </a:rPr>
              <a:t> </a:t>
            </a:r>
            <a:r>
              <a:rPr lang="en-US" sz="1400" dirty="0" err="1">
                <a:solidFill>
                  <a:srgbClr val="746C69"/>
                </a:solidFill>
                <a:latin typeface="+mn-lt"/>
              </a:rPr>
              <a:t>dễ</a:t>
            </a:r>
            <a:r>
              <a:rPr lang="en-US" sz="1400" dirty="0">
                <a:solidFill>
                  <a:srgbClr val="746C69"/>
                </a:solidFill>
                <a:latin typeface="+mn-lt"/>
              </a:rPr>
              <a:t> </a:t>
            </a:r>
            <a:r>
              <a:rPr lang="en-US" sz="1400" dirty="0" err="1">
                <a:solidFill>
                  <a:srgbClr val="746C69"/>
                </a:solidFill>
                <a:latin typeface="+mn-lt"/>
              </a:rPr>
              <a:t>dàng</a:t>
            </a:r>
            <a:r>
              <a:rPr lang="en-US" sz="1400" dirty="0">
                <a:solidFill>
                  <a:srgbClr val="746C69"/>
                </a:solidFill>
                <a:latin typeface="+mn-lt"/>
              </a:rPr>
              <a:t>.</a:t>
            </a:r>
          </a:p>
          <a:p>
            <a:pPr marL="171450" lvl="0" indent="-171450">
              <a:spcBef>
                <a:spcPts val="600"/>
              </a:spcBef>
              <a:spcAft>
                <a:spcPts val="600"/>
              </a:spcAft>
              <a:buSzPts val="1100"/>
              <a:buFont typeface="Arial" panose="020B0604020202020204" pitchFamily="34" charset="0"/>
              <a:buChar char="•"/>
            </a:pPr>
            <a:r>
              <a:rPr lang="vi-VN" sz="1400" dirty="0">
                <a:solidFill>
                  <a:srgbClr val="746C69"/>
                </a:solidFill>
                <a:latin typeface="+mn-lt"/>
              </a:rPr>
              <a:t>Đây không chỉ là một bài tập học thuật mà còn là một mô hình thu nhỏ, mô phỏng hoạt động của các dịch vụ thực tế trong đời sống số. </a:t>
            </a:r>
            <a:endParaRPr sz="1400" dirty="0">
              <a:solidFill>
                <a:srgbClr val="746C69"/>
              </a:solidFill>
              <a:latin typeface="+mn-lt"/>
            </a:endParaRPr>
          </a:p>
        </p:txBody>
      </p:sp>
      <p:pic>
        <p:nvPicPr>
          <p:cNvPr id="1240" name="Google Shape;1240;p31"/>
          <p:cNvPicPr preferRelativeResize="0">
            <a:picLocks noGrp="1"/>
          </p:cNvPicPr>
          <p:nvPr>
            <p:ph type="pic" idx="2"/>
          </p:nvPr>
        </p:nvPicPr>
        <p:blipFill>
          <a:blip r:embed="rId3"/>
          <a:srcRect l="15714" r="15714"/>
          <a:stretch/>
        </p:blipFill>
        <p:spPr>
          <a:xfrm>
            <a:off x="713225" y="539500"/>
            <a:ext cx="2787000" cy="4064400"/>
          </a:xfrm>
          <a:prstGeom prst="snip2DiagRect">
            <a:avLst>
              <a:gd name="adj1" fmla="val 0"/>
              <a:gd name="adj2" fmla="val 21599"/>
            </a:avLst>
          </a:prstGeom>
        </p:spPr>
      </p:pic>
      <p:grpSp>
        <p:nvGrpSpPr>
          <p:cNvPr id="1241" name="Google Shape;1241;p31"/>
          <p:cNvGrpSpPr/>
          <p:nvPr/>
        </p:nvGrpSpPr>
        <p:grpSpPr>
          <a:xfrm>
            <a:off x="295777" y="136210"/>
            <a:ext cx="1144802" cy="1126310"/>
            <a:chOff x="422275" y="2508250"/>
            <a:chExt cx="1033462" cy="1031875"/>
          </a:xfrm>
        </p:grpSpPr>
        <p:sp>
          <p:nvSpPr>
            <p:cNvPr id="1242" name="Google Shape;1242;p31"/>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1"/>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1"/>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1"/>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31"/>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31"/>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31"/>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1"/>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1"/>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31"/>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31"/>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31"/>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31"/>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1"/>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31"/>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31"/>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31"/>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31"/>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31"/>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1" name="Google Shape;1261;p31"/>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31"/>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31"/>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31"/>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31"/>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6" name="Google Shape;1266;p31"/>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31"/>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31"/>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31"/>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31"/>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6126;p61">
            <a:extLst>
              <a:ext uri="{FF2B5EF4-FFF2-40B4-BE49-F238E27FC236}">
                <a16:creationId xmlns:a16="http://schemas.microsoft.com/office/drawing/2014/main" id="{7476AAC0-3A61-899C-73F0-FA2F79D0B8F8}"/>
              </a:ext>
            </a:extLst>
          </p:cNvPr>
          <p:cNvGrpSpPr/>
          <p:nvPr/>
        </p:nvGrpSpPr>
        <p:grpSpPr>
          <a:xfrm>
            <a:off x="3312735" y="332593"/>
            <a:ext cx="584274" cy="597547"/>
            <a:chOff x="-37385100" y="3949908"/>
            <a:chExt cx="321350" cy="318225"/>
          </a:xfrm>
        </p:grpSpPr>
        <p:sp>
          <p:nvSpPr>
            <p:cNvPr id="4" name="Google Shape;6127;p61">
              <a:extLst>
                <a:ext uri="{FF2B5EF4-FFF2-40B4-BE49-F238E27FC236}">
                  <a16:creationId xmlns:a16="http://schemas.microsoft.com/office/drawing/2014/main" id="{464C1B56-6B84-6151-D0B7-E7E932C8DED3}"/>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128;p61">
              <a:extLst>
                <a:ext uri="{FF2B5EF4-FFF2-40B4-BE49-F238E27FC236}">
                  <a16:creationId xmlns:a16="http://schemas.microsoft.com/office/drawing/2014/main" id="{33CFA0F5-535E-5E8D-74EA-74DB6EE7A890}"/>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38"/>
                                        </p:tgtEl>
                                        <p:attrNameLst>
                                          <p:attrName>style.visibility</p:attrName>
                                        </p:attrNameLst>
                                      </p:cBhvr>
                                      <p:to>
                                        <p:strVal val="visible"/>
                                      </p:to>
                                    </p:set>
                                    <p:animEffect transition="in" filter="fade">
                                      <p:cBhvr>
                                        <p:cTn id="7" dur="500"/>
                                        <p:tgtEl>
                                          <p:spTgt spid="1238"/>
                                        </p:tgtEl>
                                      </p:cBhvr>
                                    </p:animEffect>
                                  </p:childTnLst>
                                </p:cTn>
                              </p:par>
                              <p:par>
                                <p:cTn id="8" presetID="42" presetClass="path" presetSubtype="0" decel="100000" fill="hold" grpId="1" nodeType="withEffect">
                                  <p:stCondLst>
                                    <p:cond delay="250"/>
                                  </p:stCondLst>
                                  <p:childTnLst>
                                    <p:animMotion origin="layout" path="M 9.72222E-7 -2.96296E-6 L 0.04557 0.00016 " pathEditMode="relative" rAng="0" ptsTypes="AA">
                                      <p:cBhvr>
                                        <p:cTn id="9" dur="1000" spd="-100000" fill="hold"/>
                                        <p:tgtEl>
                                          <p:spTgt spid="123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239"/>
                                        </p:tgtEl>
                                        <p:attrNameLst>
                                          <p:attrName>style.visibility</p:attrName>
                                        </p:attrNameLst>
                                      </p:cBhvr>
                                      <p:to>
                                        <p:strVal val="visible"/>
                                      </p:to>
                                    </p:set>
                                    <p:animEffect transition="in" filter="fade">
                                      <p:cBhvr>
                                        <p:cTn id="12" dur="500"/>
                                        <p:tgtEl>
                                          <p:spTgt spid="1239"/>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239"/>
                                        </p:tgtEl>
                                        <p:attrNameLst>
                                          <p:attrName>ppt_x</p:attrName>
                                          <p:attrName>ppt_y</p:attrName>
                                        </p:attrNameLst>
                                      </p:cBhvr>
                                      <p:rCtr x="-2214" y="0"/>
                                    </p:animMotion>
                                  </p:childTnLst>
                                </p:cTn>
                              </p:par>
                              <p:par>
                                <p:cTn id="15" presetID="10" presetClass="entr" presetSubtype="0" fill="hold" nodeType="withEffect">
                                  <p:stCondLst>
                                    <p:cond delay="0"/>
                                  </p:stCondLst>
                                  <p:childTnLst>
                                    <p:set>
                                      <p:cBhvr>
                                        <p:cTn id="16" dur="1" fill="hold">
                                          <p:stCondLst>
                                            <p:cond delay="0"/>
                                          </p:stCondLst>
                                        </p:cTn>
                                        <p:tgtEl>
                                          <p:spTgt spid="1240"/>
                                        </p:tgtEl>
                                        <p:attrNameLst>
                                          <p:attrName>style.visibility</p:attrName>
                                        </p:attrNameLst>
                                      </p:cBhvr>
                                      <p:to>
                                        <p:strVal val="visible"/>
                                      </p:to>
                                    </p:set>
                                    <p:animEffect transition="in" filter="fade">
                                      <p:cBhvr>
                                        <p:cTn id="17" dur="500"/>
                                        <p:tgtEl>
                                          <p:spTgt spid="1240"/>
                                        </p:tgtEl>
                                      </p:cBhvr>
                                    </p:animEffect>
                                  </p:childTnLst>
                                </p:cTn>
                              </p:par>
                              <p:par>
                                <p:cTn id="18" presetID="6" presetClass="emph" presetSubtype="0" decel="100000" fill="hold" nodeType="withEffect">
                                  <p:stCondLst>
                                    <p:cond delay="0"/>
                                  </p:stCondLst>
                                  <p:childTnLst>
                                    <p:animScale>
                                      <p:cBhvr>
                                        <p:cTn id="19" dur="750" fill="hold"/>
                                        <p:tgtEl>
                                          <p:spTgt spid="1240"/>
                                        </p:tgtEl>
                                      </p:cBhvr>
                                      <p:by x="85000" y="85000"/>
                                    </p:animScale>
                                  </p:childTnLst>
                                </p:cTn>
                              </p:par>
                              <p:par>
                                <p:cTn id="20" presetID="10" presetClass="entr" presetSubtype="0" fill="hold" nodeType="withEffect">
                                  <p:stCondLst>
                                    <p:cond delay="0"/>
                                  </p:stCondLst>
                                  <p:childTnLst>
                                    <p:set>
                                      <p:cBhvr>
                                        <p:cTn id="21" dur="1" fill="hold">
                                          <p:stCondLst>
                                            <p:cond delay="0"/>
                                          </p:stCondLst>
                                        </p:cTn>
                                        <p:tgtEl>
                                          <p:spTgt spid="1241"/>
                                        </p:tgtEl>
                                        <p:attrNameLst>
                                          <p:attrName>style.visibility</p:attrName>
                                        </p:attrNameLst>
                                      </p:cBhvr>
                                      <p:to>
                                        <p:strVal val="visible"/>
                                      </p:to>
                                    </p:set>
                                    <p:animEffect transition="in" filter="fade">
                                      <p:cBhvr>
                                        <p:cTn id="22" dur="500"/>
                                        <p:tgtEl>
                                          <p:spTgt spid="1241"/>
                                        </p:tgtEl>
                                      </p:cBhvr>
                                    </p:animEffect>
                                  </p:childTnLst>
                                </p:cTn>
                              </p:par>
                              <p:par>
                                <p:cTn id="23" presetID="6" presetClass="emph" presetSubtype="0" decel="100000" fill="hold" nodeType="withEffect">
                                  <p:stCondLst>
                                    <p:cond delay="0"/>
                                  </p:stCondLst>
                                  <p:childTnLst>
                                    <p:animScale>
                                      <p:cBhvr>
                                        <p:cTn id="24" dur="750" fill="hold"/>
                                        <p:tgtEl>
                                          <p:spTgt spid="124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 grpId="0"/>
      <p:bldP spid="1238" grpId="1"/>
      <p:bldP spid="1239" grpId="0"/>
      <p:bldP spid="123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1">
          <a:extLst>
            <a:ext uri="{FF2B5EF4-FFF2-40B4-BE49-F238E27FC236}">
              <a16:creationId xmlns:a16="http://schemas.microsoft.com/office/drawing/2014/main" id="{ACD351F8-2491-2495-3B14-DDC28CB2A2BF}"/>
            </a:ext>
          </a:extLst>
        </p:cNvPr>
        <p:cNvGrpSpPr/>
        <p:nvPr/>
      </p:nvGrpSpPr>
      <p:grpSpPr>
        <a:xfrm>
          <a:off x="0" y="0"/>
          <a:ext cx="0" cy="0"/>
          <a:chOff x="0" y="0"/>
          <a:chExt cx="0" cy="0"/>
        </a:xfrm>
      </p:grpSpPr>
      <p:grpSp>
        <p:nvGrpSpPr>
          <p:cNvPr id="20" name="Google Shape;1278;p32">
            <a:extLst>
              <a:ext uri="{FF2B5EF4-FFF2-40B4-BE49-F238E27FC236}">
                <a16:creationId xmlns:a16="http://schemas.microsoft.com/office/drawing/2014/main" id="{B05AC95A-D70B-4C16-3561-6C87A71E8064}"/>
              </a:ext>
            </a:extLst>
          </p:cNvPr>
          <p:cNvGrpSpPr/>
          <p:nvPr/>
        </p:nvGrpSpPr>
        <p:grpSpPr>
          <a:xfrm>
            <a:off x="7932537" y="4312070"/>
            <a:ext cx="1403397" cy="1467298"/>
            <a:chOff x="422275" y="2508250"/>
            <a:chExt cx="1033462" cy="1031875"/>
          </a:xfrm>
        </p:grpSpPr>
        <p:sp>
          <p:nvSpPr>
            <p:cNvPr id="21" name="Google Shape;1279;p32">
              <a:extLst>
                <a:ext uri="{FF2B5EF4-FFF2-40B4-BE49-F238E27FC236}">
                  <a16:creationId xmlns:a16="http://schemas.microsoft.com/office/drawing/2014/main" id="{B2ED9437-1127-5B25-E75C-D3FAAD805378}"/>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a:extLst>
                <a:ext uri="{FF2B5EF4-FFF2-40B4-BE49-F238E27FC236}">
                  <a16:creationId xmlns:a16="http://schemas.microsoft.com/office/drawing/2014/main" id="{B972AC7E-9C54-67FF-EC43-2226D4C5933D}"/>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a:extLst>
                <a:ext uri="{FF2B5EF4-FFF2-40B4-BE49-F238E27FC236}">
                  <a16:creationId xmlns:a16="http://schemas.microsoft.com/office/drawing/2014/main" id="{412F2BF5-CC03-17F3-3E24-3E7863F05D88}"/>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a:extLst>
                <a:ext uri="{FF2B5EF4-FFF2-40B4-BE49-F238E27FC236}">
                  <a16:creationId xmlns:a16="http://schemas.microsoft.com/office/drawing/2014/main" id="{0EBB1875-7F2F-7C3F-A257-739ECF369F54}"/>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a:extLst>
                <a:ext uri="{FF2B5EF4-FFF2-40B4-BE49-F238E27FC236}">
                  <a16:creationId xmlns:a16="http://schemas.microsoft.com/office/drawing/2014/main" id="{7E578455-8969-C2C9-5EEA-7E956E14022C}"/>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a:extLst>
                <a:ext uri="{FF2B5EF4-FFF2-40B4-BE49-F238E27FC236}">
                  <a16:creationId xmlns:a16="http://schemas.microsoft.com/office/drawing/2014/main" id="{DF5A90D7-93AC-D475-73D6-B40FBD8F6FB0}"/>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a:extLst>
                <a:ext uri="{FF2B5EF4-FFF2-40B4-BE49-F238E27FC236}">
                  <a16:creationId xmlns:a16="http://schemas.microsoft.com/office/drawing/2014/main" id="{45A1928F-0196-A6CD-288F-37450130DEBF}"/>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a:extLst>
                <a:ext uri="{FF2B5EF4-FFF2-40B4-BE49-F238E27FC236}">
                  <a16:creationId xmlns:a16="http://schemas.microsoft.com/office/drawing/2014/main" id="{13FE4DB2-23B6-5B3A-1CB8-1BE2A0561859}"/>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a:extLst>
                <a:ext uri="{FF2B5EF4-FFF2-40B4-BE49-F238E27FC236}">
                  <a16:creationId xmlns:a16="http://schemas.microsoft.com/office/drawing/2014/main" id="{90BA64C7-3868-4815-8559-48C143F083A3}"/>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a:extLst>
                <a:ext uri="{FF2B5EF4-FFF2-40B4-BE49-F238E27FC236}">
                  <a16:creationId xmlns:a16="http://schemas.microsoft.com/office/drawing/2014/main" id="{3BAAD0FF-7D16-EAA5-A930-ED648B71A989}"/>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a:extLst>
                <a:ext uri="{FF2B5EF4-FFF2-40B4-BE49-F238E27FC236}">
                  <a16:creationId xmlns:a16="http://schemas.microsoft.com/office/drawing/2014/main" id="{F4EFA1EA-928D-2D07-50B7-A5755616BB62}"/>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a:extLst>
                <a:ext uri="{FF2B5EF4-FFF2-40B4-BE49-F238E27FC236}">
                  <a16:creationId xmlns:a16="http://schemas.microsoft.com/office/drawing/2014/main" id="{C34CC5E5-7632-7345-27BE-D0226DFDF685}"/>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a:extLst>
                <a:ext uri="{FF2B5EF4-FFF2-40B4-BE49-F238E27FC236}">
                  <a16:creationId xmlns:a16="http://schemas.microsoft.com/office/drawing/2014/main" id="{BAC7BCFC-191B-AC1D-AC8A-AAE30EEBFFAD}"/>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a:extLst>
                <a:ext uri="{FF2B5EF4-FFF2-40B4-BE49-F238E27FC236}">
                  <a16:creationId xmlns:a16="http://schemas.microsoft.com/office/drawing/2014/main" id="{07089816-627C-5306-D8AC-29821A93D5DF}"/>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a:extLst>
                <a:ext uri="{FF2B5EF4-FFF2-40B4-BE49-F238E27FC236}">
                  <a16:creationId xmlns:a16="http://schemas.microsoft.com/office/drawing/2014/main" id="{111B8B20-ACBC-5709-B2A1-1CC7AEF020DD}"/>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a:extLst>
                <a:ext uri="{FF2B5EF4-FFF2-40B4-BE49-F238E27FC236}">
                  <a16:creationId xmlns:a16="http://schemas.microsoft.com/office/drawing/2014/main" id="{0BE046FD-315D-7994-4671-2424D880BA23}"/>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a:extLst>
                <a:ext uri="{FF2B5EF4-FFF2-40B4-BE49-F238E27FC236}">
                  <a16:creationId xmlns:a16="http://schemas.microsoft.com/office/drawing/2014/main" id="{50660A72-1626-4EB7-807C-EB274D9195B3}"/>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a:extLst>
                <a:ext uri="{FF2B5EF4-FFF2-40B4-BE49-F238E27FC236}">
                  <a16:creationId xmlns:a16="http://schemas.microsoft.com/office/drawing/2014/main" id="{E468882F-E54D-F0A6-9E3B-F5050D34ABD6}"/>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a:extLst>
                <a:ext uri="{FF2B5EF4-FFF2-40B4-BE49-F238E27FC236}">
                  <a16:creationId xmlns:a16="http://schemas.microsoft.com/office/drawing/2014/main" id="{07348AAA-6C45-5D18-F94B-98B64D23B185}"/>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a:extLst>
                <a:ext uri="{FF2B5EF4-FFF2-40B4-BE49-F238E27FC236}">
                  <a16:creationId xmlns:a16="http://schemas.microsoft.com/office/drawing/2014/main" id="{3522CF25-A009-1F0D-B7D6-A5BA63DF322F}"/>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a:extLst>
                <a:ext uri="{FF2B5EF4-FFF2-40B4-BE49-F238E27FC236}">
                  <a16:creationId xmlns:a16="http://schemas.microsoft.com/office/drawing/2014/main" id="{F01DB239-4AB1-F37B-FF77-707E3094085E}"/>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a:extLst>
                <a:ext uri="{FF2B5EF4-FFF2-40B4-BE49-F238E27FC236}">
                  <a16:creationId xmlns:a16="http://schemas.microsoft.com/office/drawing/2014/main" id="{49F6E95F-5323-0660-431A-3D043CF9B373}"/>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a:extLst>
                <a:ext uri="{FF2B5EF4-FFF2-40B4-BE49-F238E27FC236}">
                  <a16:creationId xmlns:a16="http://schemas.microsoft.com/office/drawing/2014/main" id="{C4E339D4-AA7B-5BF0-56D9-9B742F81B2C3}"/>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a:extLst>
                <a:ext uri="{FF2B5EF4-FFF2-40B4-BE49-F238E27FC236}">
                  <a16:creationId xmlns:a16="http://schemas.microsoft.com/office/drawing/2014/main" id="{297567B1-70E8-9F76-29FD-FA36FD829BC7}"/>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a:extLst>
                <a:ext uri="{FF2B5EF4-FFF2-40B4-BE49-F238E27FC236}">
                  <a16:creationId xmlns:a16="http://schemas.microsoft.com/office/drawing/2014/main" id="{8F0CF23E-C769-D1E3-569A-25B45097D0CC}"/>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a:extLst>
                <a:ext uri="{FF2B5EF4-FFF2-40B4-BE49-F238E27FC236}">
                  <a16:creationId xmlns:a16="http://schemas.microsoft.com/office/drawing/2014/main" id="{C647B47E-C22A-CE36-0167-ADAFB2B9C90D}"/>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a:extLst>
                <a:ext uri="{FF2B5EF4-FFF2-40B4-BE49-F238E27FC236}">
                  <a16:creationId xmlns:a16="http://schemas.microsoft.com/office/drawing/2014/main" id="{E3B2757F-6EE4-C52A-B11A-621B6825C49E}"/>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a:extLst>
                <a:ext uri="{FF2B5EF4-FFF2-40B4-BE49-F238E27FC236}">
                  <a16:creationId xmlns:a16="http://schemas.microsoft.com/office/drawing/2014/main" id="{743496B6-33E2-4E82-0FE8-6AF021813DF5}"/>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a:extLst>
                <a:ext uri="{FF2B5EF4-FFF2-40B4-BE49-F238E27FC236}">
                  <a16:creationId xmlns:a16="http://schemas.microsoft.com/office/drawing/2014/main" id="{24C28FF2-12BC-4D37-48E8-F997A03EDFAA}"/>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 name="Google Shape;1278;p32">
            <a:extLst>
              <a:ext uri="{FF2B5EF4-FFF2-40B4-BE49-F238E27FC236}">
                <a16:creationId xmlns:a16="http://schemas.microsoft.com/office/drawing/2014/main" id="{9D55FBE2-44D9-1601-F2D6-65E1B707FD3A}"/>
              </a:ext>
            </a:extLst>
          </p:cNvPr>
          <p:cNvGrpSpPr/>
          <p:nvPr/>
        </p:nvGrpSpPr>
        <p:grpSpPr>
          <a:xfrm>
            <a:off x="-999148" y="-1410734"/>
            <a:ext cx="2668855" cy="2544169"/>
            <a:chOff x="422275" y="2508250"/>
            <a:chExt cx="1033462" cy="1031875"/>
          </a:xfrm>
        </p:grpSpPr>
        <p:sp>
          <p:nvSpPr>
            <p:cNvPr id="56" name="Google Shape;1279;p32">
              <a:extLst>
                <a:ext uri="{FF2B5EF4-FFF2-40B4-BE49-F238E27FC236}">
                  <a16:creationId xmlns:a16="http://schemas.microsoft.com/office/drawing/2014/main" id="{AC3E27B0-6B22-7136-2894-7A6473F163EA}"/>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a:extLst>
                <a:ext uri="{FF2B5EF4-FFF2-40B4-BE49-F238E27FC236}">
                  <a16:creationId xmlns:a16="http://schemas.microsoft.com/office/drawing/2014/main" id="{F9EB614D-88A7-2509-4817-2A3FE23AEB1C}"/>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a:extLst>
                <a:ext uri="{FF2B5EF4-FFF2-40B4-BE49-F238E27FC236}">
                  <a16:creationId xmlns:a16="http://schemas.microsoft.com/office/drawing/2014/main" id="{7F8883BC-E7A1-7624-7A2E-4332A31E02A4}"/>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a:extLst>
                <a:ext uri="{FF2B5EF4-FFF2-40B4-BE49-F238E27FC236}">
                  <a16:creationId xmlns:a16="http://schemas.microsoft.com/office/drawing/2014/main" id="{75FCC0DA-2713-1A4E-168A-5EAF3E09FE18}"/>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a:extLst>
                <a:ext uri="{FF2B5EF4-FFF2-40B4-BE49-F238E27FC236}">
                  <a16:creationId xmlns:a16="http://schemas.microsoft.com/office/drawing/2014/main" id="{6FD7C366-E17C-2790-8EA0-D8B2279A6285}"/>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a:extLst>
                <a:ext uri="{FF2B5EF4-FFF2-40B4-BE49-F238E27FC236}">
                  <a16:creationId xmlns:a16="http://schemas.microsoft.com/office/drawing/2014/main" id="{468BE6F1-03A1-1ED3-2126-AF089A0140AA}"/>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a:extLst>
                <a:ext uri="{FF2B5EF4-FFF2-40B4-BE49-F238E27FC236}">
                  <a16:creationId xmlns:a16="http://schemas.microsoft.com/office/drawing/2014/main" id="{367ED3BC-CE21-2AA7-4B11-51ACD49894D4}"/>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a:extLst>
                <a:ext uri="{FF2B5EF4-FFF2-40B4-BE49-F238E27FC236}">
                  <a16:creationId xmlns:a16="http://schemas.microsoft.com/office/drawing/2014/main" id="{4300F46C-BC41-B8E4-1643-9B84A77F4187}"/>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a:extLst>
                <a:ext uri="{FF2B5EF4-FFF2-40B4-BE49-F238E27FC236}">
                  <a16:creationId xmlns:a16="http://schemas.microsoft.com/office/drawing/2014/main" id="{AE98A658-1700-0A3B-7099-141BFA1A842D}"/>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a:extLst>
                <a:ext uri="{FF2B5EF4-FFF2-40B4-BE49-F238E27FC236}">
                  <a16:creationId xmlns:a16="http://schemas.microsoft.com/office/drawing/2014/main" id="{D4D28FD2-188B-68B4-10B0-17953E68FED6}"/>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a:extLst>
                <a:ext uri="{FF2B5EF4-FFF2-40B4-BE49-F238E27FC236}">
                  <a16:creationId xmlns:a16="http://schemas.microsoft.com/office/drawing/2014/main" id="{8D44A86E-6C9B-0E43-D797-E0F4911675A3}"/>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a:extLst>
                <a:ext uri="{FF2B5EF4-FFF2-40B4-BE49-F238E27FC236}">
                  <a16:creationId xmlns:a16="http://schemas.microsoft.com/office/drawing/2014/main" id="{773397BF-5CAF-DED9-8B58-80AA71068C7B}"/>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a:extLst>
                <a:ext uri="{FF2B5EF4-FFF2-40B4-BE49-F238E27FC236}">
                  <a16:creationId xmlns:a16="http://schemas.microsoft.com/office/drawing/2014/main" id="{815D7E27-7727-E87A-C6D7-5E461A202486}"/>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a:extLst>
                <a:ext uri="{FF2B5EF4-FFF2-40B4-BE49-F238E27FC236}">
                  <a16:creationId xmlns:a16="http://schemas.microsoft.com/office/drawing/2014/main" id="{EE7EF4A8-2AEA-F0AC-56D9-2E2FBECE3FC3}"/>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a:extLst>
                <a:ext uri="{FF2B5EF4-FFF2-40B4-BE49-F238E27FC236}">
                  <a16:creationId xmlns:a16="http://schemas.microsoft.com/office/drawing/2014/main" id="{781BDA58-CE6F-7938-7876-62C5F734256E}"/>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a:extLst>
                <a:ext uri="{FF2B5EF4-FFF2-40B4-BE49-F238E27FC236}">
                  <a16:creationId xmlns:a16="http://schemas.microsoft.com/office/drawing/2014/main" id="{2ADB367B-7944-E69C-FC2E-E08FAFFE7C3C}"/>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a:extLst>
                <a:ext uri="{FF2B5EF4-FFF2-40B4-BE49-F238E27FC236}">
                  <a16:creationId xmlns:a16="http://schemas.microsoft.com/office/drawing/2014/main" id="{338DAADA-119A-6EE5-F95B-2F38B130E5FB}"/>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a:extLst>
                <a:ext uri="{FF2B5EF4-FFF2-40B4-BE49-F238E27FC236}">
                  <a16:creationId xmlns:a16="http://schemas.microsoft.com/office/drawing/2014/main" id="{377444E6-71F6-1D7D-8C07-9207C2B4A93C}"/>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a:extLst>
                <a:ext uri="{FF2B5EF4-FFF2-40B4-BE49-F238E27FC236}">
                  <a16:creationId xmlns:a16="http://schemas.microsoft.com/office/drawing/2014/main" id="{3826D89E-1A2F-4B0C-456F-C51E6D86EEDF}"/>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a:extLst>
                <a:ext uri="{FF2B5EF4-FFF2-40B4-BE49-F238E27FC236}">
                  <a16:creationId xmlns:a16="http://schemas.microsoft.com/office/drawing/2014/main" id="{0035D3BC-A181-6A5B-C012-B1CEE2D34995}"/>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a:extLst>
                <a:ext uri="{FF2B5EF4-FFF2-40B4-BE49-F238E27FC236}">
                  <a16:creationId xmlns:a16="http://schemas.microsoft.com/office/drawing/2014/main" id="{EF5DFCB1-6E3E-31C7-2C26-EF0397B2966C}"/>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a:extLst>
                <a:ext uri="{FF2B5EF4-FFF2-40B4-BE49-F238E27FC236}">
                  <a16:creationId xmlns:a16="http://schemas.microsoft.com/office/drawing/2014/main" id="{3BABFA75-BC70-956C-D7CA-C0AA01118ECD}"/>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a:extLst>
                <a:ext uri="{FF2B5EF4-FFF2-40B4-BE49-F238E27FC236}">
                  <a16:creationId xmlns:a16="http://schemas.microsoft.com/office/drawing/2014/main" id="{80445807-7898-CAA3-22DB-2639EC5B0567}"/>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a:extLst>
                <a:ext uri="{FF2B5EF4-FFF2-40B4-BE49-F238E27FC236}">
                  <a16:creationId xmlns:a16="http://schemas.microsoft.com/office/drawing/2014/main" id="{22993B02-FDEF-9ACB-FE65-ED86F6429E85}"/>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a:extLst>
                <a:ext uri="{FF2B5EF4-FFF2-40B4-BE49-F238E27FC236}">
                  <a16:creationId xmlns:a16="http://schemas.microsoft.com/office/drawing/2014/main" id="{679283C7-412F-D003-A891-D79FF4A4EAF2}"/>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a:extLst>
                <a:ext uri="{FF2B5EF4-FFF2-40B4-BE49-F238E27FC236}">
                  <a16:creationId xmlns:a16="http://schemas.microsoft.com/office/drawing/2014/main" id="{CEB6AE7F-81E1-EAA8-2983-860A064FAF51}"/>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a:extLst>
                <a:ext uri="{FF2B5EF4-FFF2-40B4-BE49-F238E27FC236}">
                  <a16:creationId xmlns:a16="http://schemas.microsoft.com/office/drawing/2014/main" id="{05E32F9F-E230-2611-8BC8-7EAF1FB24F7C}"/>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a:extLst>
                <a:ext uri="{FF2B5EF4-FFF2-40B4-BE49-F238E27FC236}">
                  <a16:creationId xmlns:a16="http://schemas.microsoft.com/office/drawing/2014/main" id="{608096E5-99A3-FDE6-A6EA-E175A8A65CE2}"/>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a:extLst>
                <a:ext uri="{FF2B5EF4-FFF2-40B4-BE49-F238E27FC236}">
                  <a16:creationId xmlns:a16="http://schemas.microsoft.com/office/drawing/2014/main" id="{8B3E1ECC-D9CF-192B-12B2-6FDF5296E768}"/>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 name="Google Shape;1338;p34">
            <a:extLst>
              <a:ext uri="{FF2B5EF4-FFF2-40B4-BE49-F238E27FC236}">
                <a16:creationId xmlns:a16="http://schemas.microsoft.com/office/drawing/2014/main" id="{43C5239A-61E5-A366-87F0-F67DCEFA416C}"/>
              </a:ext>
            </a:extLst>
          </p:cNvPr>
          <p:cNvSpPr txBox="1">
            <a:spLocks noGrp="1"/>
          </p:cNvSpPr>
          <p:nvPr>
            <p:ph type="title"/>
          </p:nvPr>
        </p:nvSpPr>
        <p:spPr>
          <a:xfrm>
            <a:off x="2075574" y="256560"/>
            <a:ext cx="7704000" cy="572700"/>
          </a:xfrm>
          <a:prstGeom prst="rect">
            <a:avLst/>
          </a:prstGeom>
        </p:spPr>
        <p:txBody>
          <a:bodyPr spcFirstLastPara="1" wrap="square" lIns="91425" tIns="91425" rIns="91425" bIns="91425" anchor="t" anchorCtr="0">
            <a:noAutofit/>
          </a:bodyPr>
          <a:lstStyle/>
          <a:p>
            <a:pPr lvl="0"/>
            <a:r>
              <a:rPr lang="vi-VN" sz="3200" b="1" dirty="0">
                <a:latin typeface="Segoe UI Symbol" panose="020B0502040204020203" charset="0"/>
                <a:cs typeface="Segoe UI Symbol" panose="020B0502040204020203" charset="0"/>
                <a:sym typeface="+mn-ea"/>
              </a:rPr>
              <a:t>Hạn chế &amp; Hướng phát triển</a:t>
            </a:r>
            <a:endParaRPr sz="3200" b="1" dirty="0">
              <a:latin typeface="Segoe UI Symbol" panose="020B0502040204020203" charset="0"/>
              <a:cs typeface="Segoe UI Symbol" panose="020B0502040204020203" charset="0"/>
            </a:endParaRPr>
          </a:p>
        </p:txBody>
      </p:sp>
      <p:sp>
        <p:nvSpPr>
          <p:cNvPr id="6" name="Rectangle 1">
            <a:extLst>
              <a:ext uri="{FF2B5EF4-FFF2-40B4-BE49-F238E27FC236}">
                <a16:creationId xmlns:a16="http://schemas.microsoft.com/office/drawing/2014/main" id="{E30104B8-DFB0-3A0F-5563-2E9B7E53EB6C}"/>
              </a:ext>
            </a:extLst>
          </p:cNvPr>
          <p:cNvSpPr>
            <a:spLocks noChangeArrowheads="1"/>
          </p:cNvSpPr>
          <p:nvPr/>
        </p:nvSpPr>
        <p:spPr bwMode="auto">
          <a:xfrm>
            <a:off x="543157" y="1691850"/>
            <a:ext cx="4142740" cy="243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Download </a:t>
            </a:r>
            <a:r>
              <a:rPr lang="en-US" altLang="en-US" sz="1300" b="1" dirty="0" err="1">
                <a:ln>
                  <a:noFill/>
                </a:ln>
                <a:solidFill>
                  <a:schemeClr val="bg1">
                    <a:lumMod val="10000"/>
                  </a:schemeClr>
                </a:solidFill>
                <a:effectLst/>
                <a:latin typeface="Arial" panose="020B0604020202020204" pitchFamily="34" charset="0"/>
                <a:sym typeface="+mn-ea"/>
              </a:rPr>
              <a:t>chưa</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hỗ</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trợ</a:t>
            </a:r>
            <a:r>
              <a:rPr lang="en-US" altLang="en-US" sz="1300" b="1" dirty="0">
                <a:ln>
                  <a:noFill/>
                </a:ln>
                <a:solidFill>
                  <a:schemeClr val="bg1">
                    <a:lumMod val="10000"/>
                  </a:schemeClr>
                </a:solidFill>
                <a:effectLst/>
                <a:latin typeface="Arial" panose="020B0604020202020204" pitchFamily="34" charset="0"/>
                <a:sym typeface="+mn-ea"/>
              </a:rPr>
              <a:t> Resume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Chỉ</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Upload </a:t>
            </a:r>
            <a:r>
              <a:rPr lang="en-US" altLang="en-US" sz="1300" dirty="0" err="1">
                <a:ln>
                  <a:noFill/>
                </a:ln>
                <a:solidFill>
                  <a:schemeClr val="bg1">
                    <a:lumMod val="10000"/>
                  </a:schemeClr>
                </a:solidFill>
                <a:effectLst/>
                <a:latin typeface="Arial" panose="020B0604020202020204" pitchFamily="34" charset="0"/>
                <a:sym typeface="+mn-ea"/>
              </a:rPr>
              <a:t>được</a:t>
            </a:r>
            <a:r>
              <a:rPr lang="en-US" altLang="en-US" sz="1300" dirty="0">
                <a:ln>
                  <a:noFill/>
                </a:ln>
                <a:solidFill>
                  <a:schemeClr val="bg1">
                    <a:lumMod val="10000"/>
                  </a:schemeClr>
                </a:solidFill>
                <a:effectLst/>
                <a:latin typeface="Arial" panose="020B0604020202020204" pitchFamily="34" charset="0"/>
                <a:sym typeface="+mn-ea"/>
              </a:rPr>
              <a:t> Resume </a:t>
            </a:r>
            <a:r>
              <a:rPr lang="en-US" altLang="en-US" sz="1300" dirty="0" err="1">
                <a:ln>
                  <a:noFill/>
                </a:ln>
                <a:solidFill>
                  <a:schemeClr val="bg1">
                    <a:lumMod val="10000"/>
                  </a:schemeClr>
                </a:solidFill>
                <a:effectLst/>
                <a:latin typeface="Arial" panose="020B0604020202020204" pitchFamily="34" charset="0"/>
                <a:sym typeface="+mn-ea"/>
              </a:rPr>
              <a:t>khi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gián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đoạn</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UI </a:t>
            </a:r>
            <a:r>
              <a:rPr lang="en-US" altLang="en-US" sz="1300" b="1" dirty="0" err="1">
                <a:ln>
                  <a:noFill/>
                </a:ln>
                <a:solidFill>
                  <a:schemeClr val="bg1">
                    <a:lumMod val="10000"/>
                  </a:schemeClr>
                </a:solidFill>
                <a:effectLst/>
                <a:latin typeface="Arial" panose="020B0604020202020204" pitchFamily="34" charset="0"/>
                <a:sym typeface="+mn-ea"/>
              </a:rPr>
              <a:t>còn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cơ</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bản</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Thiết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kế</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đơn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giản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kéo</a:t>
            </a:r>
            <a:r>
              <a:rPr lang="en-US" altLang="en-US" sz="1300" dirty="0">
                <a:ln>
                  <a:noFill/>
                </a:ln>
                <a:solidFill>
                  <a:schemeClr val="bg1">
                    <a:lumMod val="10000"/>
                  </a:schemeClr>
                </a:solidFill>
                <a:effectLst/>
                <a:latin typeface="Arial" panose="020B0604020202020204" pitchFamily="34" charset="0"/>
                <a:sym typeface="+mn-ea"/>
              </a:rPr>
              <a:t>/</a:t>
            </a:r>
            <a:r>
              <a:rPr lang="en-US" altLang="en-US" sz="1300" dirty="0" err="1">
                <a:ln>
                  <a:noFill/>
                </a:ln>
                <a:solidFill>
                  <a:schemeClr val="bg1">
                    <a:lumMod val="10000"/>
                  </a:schemeClr>
                </a:solidFill>
                <a:effectLst/>
                <a:latin typeface="Arial" panose="020B0604020202020204" pitchFamily="34" charset="0"/>
                <a:sym typeface="+mn-ea"/>
              </a:rPr>
              <a:t>thả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responsive </a:t>
            </a:r>
            <a:r>
              <a:rPr lang="en-US" altLang="en-US" sz="1300" dirty="0" err="1">
                <a:ln>
                  <a:noFill/>
                </a:ln>
                <a:solidFill>
                  <a:schemeClr val="bg1">
                    <a:lumMod val="10000"/>
                  </a:schemeClr>
                </a:solidFill>
                <a:effectLst/>
                <a:latin typeface="Arial" panose="020B0604020202020204" pitchFamily="34" charset="0"/>
                <a:sym typeface="+mn-ea"/>
              </a:rPr>
              <a:t>tốt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trên</a:t>
            </a:r>
            <a:r>
              <a:rPr lang="en-US" altLang="en-US" sz="1300" dirty="0">
                <a:ln>
                  <a:noFill/>
                </a:ln>
                <a:solidFill>
                  <a:schemeClr val="bg1">
                    <a:lumMod val="10000"/>
                  </a:schemeClr>
                </a:solidFill>
                <a:effectLst/>
                <a:latin typeface="Arial" panose="020B0604020202020204" pitchFamily="34" charset="0"/>
                <a:sym typeface="+mn-ea"/>
              </a:rPr>
              <a:t> mobile.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Chưa</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có</a:t>
            </a:r>
            <a:r>
              <a:rPr lang="en-US" altLang="en-US" sz="1300" b="1" dirty="0">
                <a:ln>
                  <a:noFill/>
                </a:ln>
                <a:solidFill>
                  <a:schemeClr val="bg1">
                    <a:lumMod val="10000"/>
                  </a:schemeClr>
                </a:solidFill>
                <a:effectLst/>
                <a:latin typeface="Arial" panose="020B0604020202020204" pitchFamily="34" charset="0"/>
                <a:sym typeface="+mn-ea"/>
              </a:rPr>
              <a:t> SSL/TLS</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Kết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nối</a:t>
            </a:r>
            <a:r>
              <a:rPr lang="en-US" altLang="en-US" sz="1300" dirty="0">
                <a:ln>
                  <a:noFill/>
                </a:ln>
                <a:solidFill>
                  <a:schemeClr val="bg1">
                    <a:lumMod val="10000"/>
                  </a:schemeClr>
                </a:solidFill>
                <a:effectLst/>
                <a:latin typeface="Arial" panose="020B0604020202020204" pitchFamily="34" charset="0"/>
                <a:sym typeface="+mn-ea"/>
              </a:rPr>
              <a:t> WS </a:t>
            </a:r>
            <a:r>
              <a:rPr lang="en-US" altLang="en-US" sz="1300" dirty="0" err="1">
                <a:ln>
                  <a:noFill/>
                </a:ln>
                <a:solidFill>
                  <a:schemeClr val="bg1">
                    <a:lumMod val="10000"/>
                  </a:schemeClr>
                </a:solidFill>
                <a:effectLst/>
                <a:latin typeface="Arial" panose="020B0604020202020204" pitchFamily="34" charset="0"/>
                <a:sym typeface="+mn-ea"/>
              </a:rPr>
              <a:t>và</a:t>
            </a:r>
            <a:r>
              <a:rPr lang="en-US" altLang="en-US" sz="1300" dirty="0">
                <a:ln>
                  <a:noFill/>
                </a:ln>
                <a:solidFill>
                  <a:schemeClr val="bg1">
                    <a:lumMod val="10000"/>
                  </a:schemeClr>
                </a:solidFill>
                <a:effectLst/>
                <a:latin typeface="Arial" panose="020B0604020202020204" pitchFamily="34" charset="0"/>
                <a:sym typeface="+mn-ea"/>
              </a:rPr>
              <a:t> HTTP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được</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mã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hóa</a:t>
            </a:r>
            <a:r>
              <a:rPr lang="en-US" altLang="en-US" sz="1300" dirty="0">
                <a:ln>
                  <a:noFill/>
                </a:ln>
                <a:solidFill>
                  <a:schemeClr val="bg1">
                    <a:lumMod val="10000"/>
                  </a:schemeClr>
                </a:solidFill>
                <a:effectLst/>
                <a:latin typeface="Arial" panose="020B0604020202020204" pitchFamily="34" charset="0"/>
                <a:sym typeface="+mn-ea"/>
              </a:rPr>
              <a:t> → </a:t>
            </a:r>
            <a:r>
              <a:rPr lang="en-US" altLang="en-US" sz="1300" dirty="0" err="1">
                <a:ln>
                  <a:noFill/>
                </a:ln>
                <a:solidFill>
                  <a:schemeClr val="bg1">
                    <a:lumMod val="10000"/>
                  </a:schemeClr>
                </a:solidFill>
                <a:effectLst/>
                <a:latin typeface="Arial" panose="020B0604020202020204" pitchFamily="34" charset="0"/>
                <a:sym typeface="+mn-ea"/>
              </a:rPr>
              <a:t>mới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chạy</a:t>
            </a:r>
            <a:r>
              <a:rPr lang="en-US" altLang="en-US" sz="1300" dirty="0">
                <a:ln>
                  <a:noFill/>
                </a:ln>
                <a:solidFill>
                  <a:schemeClr val="bg1">
                    <a:lumMod val="10000"/>
                  </a:schemeClr>
                </a:solidFill>
                <a:effectLst/>
                <a:latin typeface="Arial" panose="020B0604020202020204" pitchFamily="34" charset="0"/>
                <a:sym typeface="+mn-ea"/>
              </a:rPr>
              <a:t> ở </a:t>
            </a:r>
            <a:r>
              <a:rPr lang="en-US" altLang="en-US" sz="1300" dirty="0" err="1">
                <a:ln>
                  <a:noFill/>
                </a:ln>
                <a:solidFill>
                  <a:schemeClr val="bg1">
                    <a:lumMod val="10000"/>
                  </a:schemeClr>
                </a:solidFill>
                <a:effectLst/>
                <a:latin typeface="Arial" panose="020B0604020202020204" pitchFamily="34" charset="0"/>
                <a:sym typeface="+mn-ea"/>
              </a:rPr>
              <a:t>môi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trường</a:t>
            </a:r>
            <a:r>
              <a:rPr lang="en-US" altLang="en-US" sz="1300" dirty="0">
                <a:ln>
                  <a:noFill/>
                </a:ln>
                <a:solidFill>
                  <a:schemeClr val="bg1">
                    <a:lumMod val="10000"/>
                  </a:schemeClr>
                </a:solidFill>
                <a:effectLst/>
                <a:latin typeface="Arial" panose="020B0604020202020204" pitchFamily="34" charset="0"/>
                <a:sym typeface="+mn-ea"/>
              </a:rPr>
              <a:t> demo.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Hiệu </a:t>
            </a:r>
            <a:r>
              <a:rPr lang="en-US" altLang="en-US" sz="1300" b="1" dirty="0" err="1">
                <a:ln>
                  <a:noFill/>
                </a:ln>
                <a:solidFill>
                  <a:schemeClr val="bg1">
                    <a:lumMod val="10000"/>
                  </a:schemeClr>
                </a:solidFill>
                <a:effectLst/>
                <a:latin typeface="Arial" panose="020B0604020202020204" pitchFamily="34" charset="0"/>
                <a:sym typeface="+mn-ea"/>
              </a:rPr>
              <a:t>năng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với</a:t>
            </a:r>
            <a:r>
              <a:rPr lang="en-US" altLang="en-US" sz="1300" b="1" dirty="0">
                <a:ln>
                  <a:noFill/>
                </a:ln>
                <a:solidFill>
                  <a:schemeClr val="bg1">
                    <a:lumMod val="10000"/>
                  </a:schemeClr>
                </a:solidFill>
                <a:effectLst/>
                <a:latin typeface="Arial" panose="020B0604020202020204" pitchFamily="34" charset="0"/>
                <a:sym typeface="+mn-ea"/>
              </a:rPr>
              <a:t> file </a:t>
            </a:r>
            <a:r>
              <a:rPr lang="en-US" altLang="en-US" sz="1300" b="1" dirty="0" err="1">
                <a:ln>
                  <a:noFill/>
                </a:ln>
                <a:solidFill>
                  <a:schemeClr val="bg1">
                    <a:lumMod val="10000"/>
                  </a:schemeClr>
                </a:solidFill>
                <a:effectLst/>
                <a:latin typeface="Arial" panose="020B0604020202020204" pitchFamily="34" charset="0"/>
                <a:sym typeface="+mn-ea"/>
              </a:rPr>
              <a:t>cực</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lớn</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file &gt; </a:t>
            </a:r>
            <a:r>
              <a:rPr lang="en-US" altLang="en-US" sz="1300" dirty="0" err="1">
                <a:ln>
                  <a:noFill/>
                </a:ln>
                <a:solidFill>
                  <a:schemeClr val="bg1">
                    <a:lumMod val="10000"/>
                  </a:schemeClr>
                </a:solidFill>
                <a:effectLst/>
                <a:latin typeface="Arial" panose="020B0604020202020204" pitchFamily="34" charset="0"/>
                <a:sym typeface="+mn-ea"/>
              </a:rPr>
              <a:t>vài</a:t>
            </a:r>
            <a:r>
              <a:rPr lang="en-US" altLang="en-US" sz="1300" dirty="0">
                <a:ln>
                  <a:noFill/>
                </a:ln>
                <a:solidFill>
                  <a:schemeClr val="bg1">
                    <a:lumMod val="10000"/>
                  </a:schemeClr>
                </a:solidFill>
                <a:effectLst/>
                <a:latin typeface="Arial" panose="020B0604020202020204" pitchFamily="34" charset="0"/>
                <a:sym typeface="+mn-ea"/>
              </a:rPr>
              <a:t> GB, </a:t>
            </a:r>
            <a:r>
              <a:rPr lang="en-US" altLang="en-US" sz="1300" dirty="0" err="1">
                <a:ln>
                  <a:noFill/>
                </a:ln>
                <a:solidFill>
                  <a:schemeClr val="bg1">
                    <a:lumMod val="10000"/>
                  </a:schemeClr>
                </a:solidFill>
                <a:effectLst/>
                <a:latin typeface="Arial" panose="020B0604020202020204" pitchFamily="34" charset="0"/>
                <a:sym typeface="+mn-ea"/>
              </a:rPr>
              <a:t>tốc</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độ</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tối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ưu</a:t>
            </a:r>
            <a:r>
              <a:rPr lang="en-US" altLang="en-US" sz="1300" dirty="0">
                <a:ln>
                  <a:noFill/>
                </a:ln>
                <a:solidFill>
                  <a:schemeClr val="bg1">
                    <a:lumMod val="10000"/>
                  </a:schemeClr>
                </a:solidFill>
                <a:effectLst/>
                <a:latin typeface="Arial" panose="020B0604020202020204" pitchFamily="34" charset="0"/>
                <a:sym typeface="+mn-ea"/>
              </a:rPr>
              <a:t> (RAM </a:t>
            </a:r>
            <a:r>
              <a:rPr lang="en-US" altLang="en-US" sz="1300" dirty="0" err="1">
                <a:ln>
                  <a:noFill/>
                </a:ln>
                <a:solidFill>
                  <a:schemeClr val="bg1">
                    <a:lumMod val="10000"/>
                  </a:schemeClr>
                </a:solidFill>
                <a:effectLst/>
                <a:latin typeface="Arial" panose="020B0604020202020204" pitchFamily="34" charset="0"/>
                <a:sym typeface="+mn-ea"/>
              </a:rPr>
              <a:t>và</a:t>
            </a:r>
            <a:r>
              <a:rPr lang="en-US" altLang="en-US" sz="1300" dirty="0">
                <a:ln>
                  <a:noFill/>
                </a:ln>
                <a:solidFill>
                  <a:schemeClr val="bg1">
                    <a:lumMod val="10000"/>
                  </a:schemeClr>
                </a:solidFill>
                <a:effectLst/>
                <a:latin typeface="Arial" panose="020B0604020202020204" pitchFamily="34" charset="0"/>
                <a:sym typeface="+mn-ea"/>
              </a:rPr>
              <a:t> I/O).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Quản </a:t>
            </a:r>
            <a:r>
              <a:rPr lang="en-US" altLang="en-US" sz="1300" b="1" dirty="0" err="1">
                <a:ln>
                  <a:noFill/>
                </a:ln>
                <a:solidFill>
                  <a:schemeClr val="bg1">
                    <a:lumMod val="10000"/>
                  </a:schemeClr>
                </a:solidFill>
                <a:effectLst/>
                <a:latin typeface="Arial" panose="020B0604020202020204" pitchFamily="34" charset="0"/>
                <a:sym typeface="+mn-ea"/>
              </a:rPr>
              <a:t>lý</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người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dùng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còn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hạn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chế</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phân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quyền</a:t>
            </a:r>
            <a:r>
              <a:rPr lang="en-US" altLang="en-US" sz="1300" dirty="0">
                <a:ln>
                  <a:noFill/>
                </a:ln>
                <a:solidFill>
                  <a:schemeClr val="bg1">
                    <a:lumMod val="10000"/>
                  </a:schemeClr>
                </a:solidFill>
                <a:effectLst/>
                <a:latin typeface="Arial" panose="020B0604020202020204" pitchFamily="34" charset="0"/>
                <a:sym typeface="+mn-ea"/>
              </a:rPr>
              <a:t> chi </a:t>
            </a:r>
            <a:r>
              <a:rPr lang="en-US" altLang="en-US" sz="1300" dirty="0" err="1">
                <a:ln>
                  <a:noFill/>
                </a:ln>
                <a:solidFill>
                  <a:schemeClr val="bg1">
                    <a:lumMod val="10000"/>
                  </a:schemeClr>
                </a:solidFill>
                <a:effectLst/>
                <a:latin typeface="Arial" panose="020B0604020202020204" pitchFamily="34" charset="0"/>
                <a:sym typeface="+mn-ea"/>
              </a:rPr>
              <a:t>tiết</a:t>
            </a:r>
            <a:r>
              <a:rPr lang="en-US" altLang="en-US" sz="1300" dirty="0">
                <a:ln>
                  <a:noFill/>
                </a:ln>
                <a:solidFill>
                  <a:schemeClr val="bg1">
                    <a:lumMod val="10000"/>
                  </a:schemeClr>
                </a:solidFill>
                <a:effectLst/>
                <a:latin typeface="Arial" panose="020B0604020202020204" pitchFamily="34" charset="0"/>
                <a:sym typeface="+mn-ea"/>
              </a:rPr>
              <a:t> (admin/user),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quota dung </a:t>
            </a:r>
            <a:r>
              <a:rPr lang="en-US" altLang="en-US" sz="1300" dirty="0" err="1">
                <a:ln>
                  <a:noFill/>
                </a:ln>
                <a:solidFill>
                  <a:schemeClr val="bg1">
                    <a:lumMod val="10000"/>
                  </a:schemeClr>
                </a:solidFill>
                <a:effectLst/>
                <a:latin typeface="Arial" panose="020B0604020202020204" pitchFamily="34" charset="0"/>
                <a:sym typeface="+mn-ea"/>
              </a:rPr>
              <a:t>lượng</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cs typeface="Times New Roman" panose="02020603050405020304" pitchFamily="18" charset="0"/>
            </a:endParaRPr>
          </a:p>
        </p:txBody>
      </p:sp>
      <p:sp>
        <p:nvSpPr>
          <p:cNvPr id="7" name="Text Box 1">
            <a:extLst>
              <a:ext uri="{FF2B5EF4-FFF2-40B4-BE49-F238E27FC236}">
                <a16:creationId xmlns:a16="http://schemas.microsoft.com/office/drawing/2014/main" id="{46FAACFA-5066-0948-428F-421AB6225D04}"/>
              </a:ext>
            </a:extLst>
          </p:cNvPr>
          <p:cNvSpPr txBox="1"/>
          <p:nvPr/>
        </p:nvSpPr>
        <p:spPr>
          <a:xfrm>
            <a:off x="4841586" y="1356192"/>
            <a:ext cx="4572000" cy="2691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Bảo </a:t>
            </a:r>
            <a:r>
              <a:rPr lang="en-US" altLang="en-US" sz="1300" b="1" dirty="0" err="1">
                <a:ln>
                  <a:noFill/>
                </a:ln>
                <a:solidFill>
                  <a:schemeClr val="bg1">
                    <a:lumMod val="10000"/>
                  </a:schemeClr>
                </a:solidFill>
                <a:effectLst/>
                <a:latin typeface="Arial" panose="020B0604020202020204" pitchFamily="34" charset="0"/>
                <a:sym typeface="+mn-ea"/>
              </a:rPr>
              <a:t>mật</a:t>
            </a:r>
            <a:r>
              <a:rPr lang="en-US" altLang="en-US" sz="1300" b="1" dirty="0">
                <a:ln>
                  <a:noFill/>
                </a:ln>
                <a:solidFill>
                  <a:schemeClr val="bg1">
                    <a:lumMod val="10000"/>
                  </a:schemeClr>
                </a:solidFill>
                <a:effectLst/>
                <a:latin typeface="Arial" panose="020B0604020202020204" pitchFamily="34" charset="0"/>
                <a:sym typeface="+mn-ea"/>
              </a:rPr>
              <a:t> &amp; </a:t>
            </a:r>
            <a:r>
              <a:rPr lang="en-US" altLang="en-US" sz="1300" b="1" dirty="0" err="1">
                <a:ln>
                  <a:noFill/>
                </a:ln>
                <a:solidFill>
                  <a:schemeClr val="bg1">
                    <a:lumMod val="10000"/>
                  </a:schemeClr>
                </a:solidFill>
                <a:effectLst/>
                <a:latin typeface="Arial" panose="020B0604020202020204" pitchFamily="34" charset="0"/>
                <a:sym typeface="+mn-ea"/>
              </a:rPr>
              <a:t>Kết</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nối</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Triển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khai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b="1" dirty="0">
                <a:ln>
                  <a:noFill/>
                </a:ln>
                <a:solidFill>
                  <a:schemeClr val="bg1">
                    <a:lumMod val="10000"/>
                  </a:schemeClr>
                </a:solidFill>
                <a:effectLst/>
                <a:latin typeface="Arial" panose="020B0604020202020204" pitchFamily="34" charset="0"/>
                <a:sym typeface="+mn-ea"/>
              </a:rPr>
              <a:t>HTTPS/WSS</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SSL/TLS.</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Thêm</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cơ</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chế</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b="1" dirty="0">
                <a:ln>
                  <a:noFill/>
                </a:ln>
                <a:solidFill>
                  <a:schemeClr val="bg1">
                    <a:lumMod val="10000"/>
                  </a:schemeClr>
                </a:solidFill>
                <a:effectLst/>
                <a:latin typeface="Arial" panose="020B0604020202020204" pitchFamily="34" charset="0"/>
                <a:sym typeface="+mn-ea"/>
              </a:rPr>
              <a:t>retry/backoff</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khi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mất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nối</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Trải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nghiệm</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người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dùng</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Cải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tiến</a:t>
            </a:r>
            <a:r>
              <a:rPr lang="en-US" altLang="en-US" sz="1300" dirty="0">
                <a:ln>
                  <a:noFill/>
                </a:ln>
                <a:solidFill>
                  <a:schemeClr val="bg1">
                    <a:lumMod val="10000"/>
                  </a:schemeClr>
                </a:solidFill>
                <a:effectLst/>
                <a:latin typeface="Arial" panose="020B0604020202020204" pitchFamily="34" charset="0"/>
                <a:sym typeface="+mn-ea"/>
              </a:rPr>
              <a:t> UI (drag &amp; drop, responsive).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bg1">
                    <a:lumMod val="10000"/>
                  </a:schemeClr>
                </a:solidFill>
                <a:effectLst/>
                <a:latin typeface="Arial" panose="020B0604020202020204" pitchFamily="34" charset="0"/>
                <a:sym typeface="+mn-ea"/>
              </a:rPr>
              <a:t>Batch download (</a:t>
            </a:r>
            <a:r>
              <a:rPr lang="en-US" altLang="en-US" sz="1300" dirty="0" err="1">
                <a:ln>
                  <a:noFill/>
                </a:ln>
                <a:solidFill>
                  <a:schemeClr val="bg1">
                    <a:lumMod val="10000"/>
                  </a:schemeClr>
                </a:solidFill>
                <a:effectLst/>
                <a:latin typeface="Arial" panose="020B0604020202020204" pitchFamily="34" charset="0"/>
                <a:sym typeface="+mn-ea"/>
              </a:rPr>
              <a:t>gói</a:t>
            </a:r>
            <a:r>
              <a:rPr lang="en-US" altLang="en-US" sz="1300" dirty="0">
                <a:ln>
                  <a:noFill/>
                </a:ln>
                <a:solidFill>
                  <a:schemeClr val="bg1">
                    <a:lumMod val="10000"/>
                  </a:schemeClr>
                </a:solidFill>
                <a:effectLst/>
                <a:latin typeface="Arial" panose="020B0604020202020204" pitchFamily="34" charset="0"/>
                <a:sym typeface="+mn-ea"/>
              </a:rPr>
              <a:t> ZIP </a:t>
            </a:r>
            <a:r>
              <a:rPr lang="en-US" altLang="en-US" sz="1300" dirty="0" err="1">
                <a:ln>
                  <a:noFill/>
                </a:ln>
                <a:solidFill>
                  <a:schemeClr val="bg1">
                    <a:lumMod val="10000"/>
                  </a:schemeClr>
                </a:solidFill>
                <a:effectLst/>
                <a:latin typeface="Arial" panose="020B0604020202020204" pitchFamily="34" charset="0"/>
                <a:sym typeface="+mn-ea"/>
              </a:rPr>
              <a:t>nhiều</a:t>
            </a:r>
            <a:r>
              <a:rPr lang="en-US" altLang="en-US" sz="1300" dirty="0">
                <a:ln>
                  <a:noFill/>
                </a:ln>
                <a:solidFill>
                  <a:schemeClr val="bg1">
                    <a:lumMod val="10000"/>
                  </a:schemeClr>
                </a:solidFill>
                <a:effectLst/>
                <a:latin typeface="Arial" panose="020B0604020202020204" pitchFamily="34" charset="0"/>
                <a:sym typeface="+mn-ea"/>
              </a:rPr>
              <a:t> file).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Quản </a:t>
            </a:r>
            <a:r>
              <a:rPr lang="en-US" altLang="en-US" sz="1300" b="1" dirty="0" err="1">
                <a:ln>
                  <a:noFill/>
                </a:ln>
                <a:solidFill>
                  <a:schemeClr val="bg1">
                    <a:lumMod val="10000"/>
                  </a:schemeClr>
                </a:solidFill>
                <a:effectLst/>
                <a:latin typeface="Arial" panose="020B0604020202020204" pitchFamily="34" charset="0"/>
                <a:sym typeface="+mn-ea"/>
              </a:rPr>
              <a:t>lý</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nâng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cao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bg1">
                    <a:lumMod val="10000"/>
                  </a:schemeClr>
                </a:solidFill>
                <a:effectLst/>
                <a:latin typeface="Arial" panose="020B0604020202020204" pitchFamily="34" charset="0"/>
                <a:sym typeface="+mn-ea"/>
              </a:rPr>
              <a:t>Quản </a:t>
            </a:r>
            <a:r>
              <a:rPr lang="en-US" altLang="en-US" sz="1300" dirty="0" err="1">
                <a:ln>
                  <a:noFill/>
                </a:ln>
                <a:solidFill>
                  <a:schemeClr val="bg1">
                    <a:lumMod val="10000"/>
                  </a:schemeClr>
                </a:solidFill>
                <a:effectLst/>
                <a:latin typeface="Arial" panose="020B0604020202020204" pitchFamily="34" charset="0"/>
                <a:sym typeface="+mn-ea"/>
              </a:rPr>
              <a:t>lý</a:t>
            </a:r>
            <a:r>
              <a:rPr lang="en-US" altLang="en-US" sz="1300" dirty="0">
                <a:ln>
                  <a:noFill/>
                </a:ln>
                <a:solidFill>
                  <a:schemeClr val="bg1">
                    <a:lumMod val="10000"/>
                  </a:schemeClr>
                </a:solidFill>
                <a:effectLst/>
                <a:latin typeface="Arial" panose="020B0604020202020204" pitchFamily="34" charset="0"/>
                <a:sym typeface="+mn-ea"/>
              </a:rPr>
              <a:t> quota dung </a:t>
            </a:r>
            <a:r>
              <a:rPr lang="en-US" altLang="en-US" sz="1300" dirty="0" err="1">
                <a:ln>
                  <a:noFill/>
                </a:ln>
                <a:solidFill>
                  <a:schemeClr val="bg1">
                    <a:lumMod val="10000"/>
                  </a:schemeClr>
                </a:solidFill>
                <a:effectLst/>
                <a:latin typeface="Arial" panose="020B0604020202020204" pitchFamily="34" charset="0"/>
                <a:sym typeface="+mn-ea"/>
              </a:rPr>
              <a:t>lượng</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theo</a:t>
            </a:r>
            <a:r>
              <a:rPr lang="en-US" altLang="en-US" sz="1300" dirty="0">
                <a:ln>
                  <a:noFill/>
                </a:ln>
                <a:solidFill>
                  <a:schemeClr val="bg1">
                    <a:lumMod val="10000"/>
                  </a:schemeClr>
                </a:solidFill>
                <a:effectLst/>
                <a:latin typeface="Arial" panose="020B0604020202020204" pitchFamily="34" charset="0"/>
                <a:sym typeface="+mn-ea"/>
              </a:rPr>
              <a:t> user.</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Thêm</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phân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quyền</a:t>
            </a:r>
            <a:r>
              <a:rPr lang="en-US" altLang="en-US" sz="1300" dirty="0">
                <a:ln>
                  <a:noFill/>
                </a:ln>
                <a:solidFill>
                  <a:schemeClr val="bg1">
                    <a:lumMod val="10000"/>
                  </a:schemeClr>
                </a:solidFill>
                <a:effectLst/>
                <a:latin typeface="Arial" panose="020B0604020202020204" pitchFamily="34" charset="0"/>
                <a:sym typeface="+mn-ea"/>
              </a:rPr>
              <a:t> chi </a:t>
            </a:r>
            <a:r>
              <a:rPr lang="en-US" altLang="en-US" sz="1300" dirty="0" err="1">
                <a:ln>
                  <a:noFill/>
                </a:ln>
                <a:solidFill>
                  <a:schemeClr val="bg1">
                    <a:lumMod val="10000"/>
                  </a:schemeClr>
                </a:solidFill>
                <a:effectLst/>
                <a:latin typeface="Arial" panose="020B0604020202020204" pitchFamily="34" charset="0"/>
                <a:sym typeface="+mn-ea"/>
              </a:rPr>
              <a:t>tiết</a:t>
            </a:r>
            <a:r>
              <a:rPr lang="en-US" altLang="en-US" sz="1300" dirty="0">
                <a:ln>
                  <a:noFill/>
                </a:ln>
                <a:solidFill>
                  <a:schemeClr val="bg1">
                    <a:lumMod val="10000"/>
                  </a:schemeClr>
                </a:solidFill>
                <a:effectLst/>
                <a:latin typeface="Arial" panose="020B0604020202020204" pitchFamily="34" charset="0"/>
                <a:sym typeface="+mn-ea"/>
              </a:rPr>
              <a:t> (admin, user).</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Mở</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rộng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hệ</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thống</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Tối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ưu</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hiệu</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năng</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cho</a:t>
            </a:r>
            <a:r>
              <a:rPr lang="en-US" altLang="en-US" sz="1300" dirty="0">
                <a:ln>
                  <a:noFill/>
                </a:ln>
                <a:solidFill>
                  <a:schemeClr val="bg1">
                    <a:lumMod val="10000"/>
                  </a:schemeClr>
                </a:solidFill>
                <a:effectLst/>
                <a:latin typeface="Arial" panose="020B0604020202020204" pitchFamily="34" charset="0"/>
                <a:sym typeface="+mn-ea"/>
              </a:rPr>
              <a:t> file </a:t>
            </a:r>
            <a:r>
              <a:rPr lang="en-US" altLang="en-US" sz="1300" dirty="0" err="1">
                <a:ln>
                  <a:noFill/>
                </a:ln>
                <a:solidFill>
                  <a:schemeClr val="bg1">
                    <a:lumMod val="10000"/>
                  </a:schemeClr>
                </a:solidFill>
                <a:effectLst/>
                <a:latin typeface="Arial" panose="020B0604020202020204" pitchFamily="34" charset="0"/>
                <a:sym typeface="+mn-ea"/>
              </a:rPr>
              <a:t>lớn</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Hỗ</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tích</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hợp</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dịch</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vụ</a:t>
            </a:r>
            <a:r>
              <a:rPr lang="en-US" altLang="en-US" sz="1300" dirty="0">
                <a:ln>
                  <a:noFill/>
                </a:ln>
                <a:solidFill>
                  <a:schemeClr val="bg1">
                    <a:lumMod val="10000"/>
                  </a:schemeClr>
                </a:solidFill>
                <a:effectLst/>
                <a:latin typeface="Arial" panose="020B0604020202020204" pitchFamily="34" charset="0"/>
                <a:sym typeface="+mn-ea"/>
              </a:rPr>
              <a:t> cloud.</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80092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decel="100000" fill="hold" nodeType="withEffect">
                                  <p:stCondLst>
                                    <p:cond delay="0"/>
                                  </p:stCondLst>
                                  <p:childTnLst>
                                    <p:animScale>
                                      <p:cBhvr>
                                        <p:cTn id="9" dur="750" fill="hold"/>
                                        <p:tgtEl>
                                          <p:spTgt spid="20"/>
                                        </p:tgtEl>
                                      </p:cBhvr>
                                      <p:by x="85000" y="85000"/>
                                    </p:animScale>
                                  </p:childTnLst>
                                </p:cTn>
                              </p:par>
                              <p:par>
                                <p:cTn id="10" presetID="10"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6" presetClass="emph" presetSubtype="0" decel="100000" fill="hold" nodeType="withEffect">
                                  <p:stCondLst>
                                    <p:cond delay="0"/>
                                  </p:stCondLst>
                                  <p:childTnLst>
                                    <p:animScale>
                                      <p:cBhvr>
                                        <p:cTn id="14" dur="750" fill="hold"/>
                                        <p:tgtEl>
                                          <p:spTgt spid="55"/>
                                        </p:tgtEl>
                                      </p:cBhvr>
                                      <p:by x="85000" y="85000"/>
                                    </p:animScale>
                                  </p:childTnLst>
                                </p:cTn>
                              </p:par>
                              <p:par>
                                <p:cTn id="15" presetID="10" presetClass="entr" presetSubtype="0"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50"/>
                                  </p:stCondLst>
                                  <p:childTnLst>
                                    <p:animMotion origin="layout" path="M -2.77778E-7 4.44444E-6 L 0.04549 0.0003 " pathEditMode="relative" rAng="0" ptsTypes="AA">
                                      <p:cBhvr>
                                        <p:cTn id="19" dur="1000" spd="-100000" fill="hold"/>
                                        <p:tgtEl>
                                          <p:spTgt spid="5"/>
                                        </p:tgtEl>
                                        <p:attrNameLst>
                                          <p:attrName>ppt_x</p:attrName>
                                          <p:attrName>ppt_y</p:attrName>
                                        </p:attrNameLst>
                                      </p:cBhvr>
                                      <p:rCtr x="2274" y="0"/>
                                    </p:animMotion>
                                  </p:childTnLst>
                                </p:cTn>
                              </p:par>
                              <p:par>
                                <p:cTn id="20" presetID="10" presetClass="entr" presetSubtype="0" fill="hold" grpId="0"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250"/>
                                  </p:stCondLst>
                                  <p:childTnLst>
                                    <p:animMotion origin="layout" path="M 0 -1.85185E-6 L -0.0441 -1.85185E-6 " pathEditMode="relative" rAng="0" ptsTypes="AA">
                                      <p:cBhvr>
                                        <p:cTn id="24" dur="1000" spd="-100000" fill="hold"/>
                                        <p:tgtEl>
                                          <p:spTgt spid="6"/>
                                        </p:tgtEl>
                                        <p:attrNameLst>
                                          <p:attrName>ppt_x</p:attrName>
                                          <p:attrName>ppt_y</p:attrName>
                                        </p:attrNameLst>
                                      </p:cBhvr>
                                      <p:rCtr x="-2205" y="0"/>
                                    </p:animMotion>
                                  </p:childTnLst>
                                </p:cTn>
                              </p:par>
                              <p:par>
                                <p:cTn id="25" presetID="10" presetClass="entr" presetSubtype="0"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250"/>
                                  </p:stCondLst>
                                  <p:childTnLst>
                                    <p:animMotion origin="layout" path="M 0 -1.85185E-6 L -0.0441 -1.85185E-6 " pathEditMode="relative" rAng="0" ptsTypes="AA">
                                      <p:cBhvr>
                                        <p:cTn id="29" dur="1000" spd="-100000" fill="hold"/>
                                        <p:tgtEl>
                                          <p:spTgt spid="7"/>
                                        </p:tgtEl>
                                        <p:attrNameLst>
                                          <p:attrName>ppt_x</p:attrName>
                                          <p:attrName>ppt_y</p:attrName>
                                        </p:attrNameLst>
                                      </p:cBhvr>
                                      <p:rCtr x="-220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4">
          <a:extLst>
            <a:ext uri="{FF2B5EF4-FFF2-40B4-BE49-F238E27FC236}">
              <a16:creationId xmlns:a16="http://schemas.microsoft.com/office/drawing/2014/main" id="{2961476D-0FE6-3674-0508-EBE29B5360AA}"/>
            </a:ext>
          </a:extLst>
        </p:cNvPr>
        <p:cNvGrpSpPr/>
        <p:nvPr/>
      </p:nvGrpSpPr>
      <p:grpSpPr>
        <a:xfrm>
          <a:off x="0" y="0"/>
          <a:ext cx="0" cy="0"/>
          <a:chOff x="0" y="0"/>
          <a:chExt cx="0" cy="0"/>
        </a:xfrm>
      </p:grpSpPr>
      <p:grpSp>
        <p:nvGrpSpPr>
          <p:cNvPr id="1128" name="Google Shape;1128;p28">
            <a:extLst>
              <a:ext uri="{FF2B5EF4-FFF2-40B4-BE49-F238E27FC236}">
                <a16:creationId xmlns:a16="http://schemas.microsoft.com/office/drawing/2014/main" id="{6F260914-82F0-4685-7238-43AC9C8C9A51}"/>
              </a:ext>
            </a:extLst>
          </p:cNvPr>
          <p:cNvGrpSpPr/>
          <p:nvPr/>
        </p:nvGrpSpPr>
        <p:grpSpPr>
          <a:xfrm>
            <a:off x="5886452" y="4528281"/>
            <a:ext cx="1025928" cy="248431"/>
            <a:chOff x="4287838" y="1025525"/>
            <a:chExt cx="708025" cy="171450"/>
          </a:xfrm>
        </p:grpSpPr>
        <p:sp>
          <p:nvSpPr>
            <p:cNvPr id="1129" name="Google Shape;1129;p28">
              <a:extLst>
                <a:ext uri="{FF2B5EF4-FFF2-40B4-BE49-F238E27FC236}">
                  <a16:creationId xmlns:a16="http://schemas.microsoft.com/office/drawing/2014/main" id="{47397169-9069-FC77-0343-EA3F2F5F0B29}"/>
                </a:ext>
              </a:extLst>
            </p:cNvPr>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8">
              <a:extLst>
                <a:ext uri="{FF2B5EF4-FFF2-40B4-BE49-F238E27FC236}">
                  <a16:creationId xmlns:a16="http://schemas.microsoft.com/office/drawing/2014/main" id="{CD19D1A6-D575-31F2-3307-17BE4E33754E}"/>
                </a:ext>
              </a:extLst>
            </p:cNvPr>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8">
              <a:extLst>
                <a:ext uri="{FF2B5EF4-FFF2-40B4-BE49-F238E27FC236}">
                  <a16:creationId xmlns:a16="http://schemas.microsoft.com/office/drawing/2014/main" id="{CFBC0075-1481-23E3-C067-2A3E3D1987F9}"/>
                </a:ext>
              </a:extLst>
            </p:cNvPr>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8">
              <a:extLst>
                <a:ext uri="{FF2B5EF4-FFF2-40B4-BE49-F238E27FC236}">
                  <a16:creationId xmlns:a16="http://schemas.microsoft.com/office/drawing/2014/main" id="{B1501FFC-4877-32D9-882F-0008FB253456}"/>
                </a:ext>
              </a:extLst>
            </p:cNvPr>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8">
              <a:extLst>
                <a:ext uri="{FF2B5EF4-FFF2-40B4-BE49-F238E27FC236}">
                  <a16:creationId xmlns:a16="http://schemas.microsoft.com/office/drawing/2014/main" id="{7A39FFF1-04B7-E713-9E8C-15B9FA9F86C2}"/>
                </a:ext>
              </a:extLst>
            </p:cNvPr>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8">
              <a:extLst>
                <a:ext uri="{FF2B5EF4-FFF2-40B4-BE49-F238E27FC236}">
                  <a16:creationId xmlns:a16="http://schemas.microsoft.com/office/drawing/2014/main" id="{1777892F-BB52-4CE3-527A-18C418D41A2A}"/>
                </a:ext>
              </a:extLst>
            </p:cNvPr>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8">
              <a:extLst>
                <a:ext uri="{FF2B5EF4-FFF2-40B4-BE49-F238E27FC236}">
                  <a16:creationId xmlns:a16="http://schemas.microsoft.com/office/drawing/2014/main" id="{FEB0DD15-762A-8B66-146A-61FB334D499D}"/>
                </a:ext>
              </a:extLst>
            </p:cNvPr>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8">
              <a:extLst>
                <a:ext uri="{FF2B5EF4-FFF2-40B4-BE49-F238E27FC236}">
                  <a16:creationId xmlns:a16="http://schemas.microsoft.com/office/drawing/2014/main" id="{02B98A71-9859-6575-A52F-FFF5E6F737EC}"/>
                </a:ext>
              </a:extLst>
            </p:cNvPr>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8">
              <a:extLst>
                <a:ext uri="{FF2B5EF4-FFF2-40B4-BE49-F238E27FC236}">
                  <a16:creationId xmlns:a16="http://schemas.microsoft.com/office/drawing/2014/main" id="{387D9783-6B90-45CE-2E43-3E0D229ABF13}"/>
                </a:ext>
              </a:extLst>
            </p:cNvPr>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8">
              <a:extLst>
                <a:ext uri="{FF2B5EF4-FFF2-40B4-BE49-F238E27FC236}">
                  <a16:creationId xmlns:a16="http://schemas.microsoft.com/office/drawing/2014/main" id="{1455CDDE-D352-D6A7-5BE0-7402A934B7C8}"/>
                </a:ext>
              </a:extLst>
            </p:cNvPr>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 name="Google Shape;1338;p34">
            <a:extLst>
              <a:ext uri="{FF2B5EF4-FFF2-40B4-BE49-F238E27FC236}">
                <a16:creationId xmlns:a16="http://schemas.microsoft.com/office/drawing/2014/main" id="{0B61F745-BAE9-AD55-23D6-EB45C836F436}"/>
              </a:ext>
            </a:extLst>
          </p:cNvPr>
          <p:cNvSpPr txBox="1">
            <a:spLocks/>
          </p:cNvSpPr>
          <p:nvPr/>
        </p:nvSpPr>
        <p:spPr>
          <a:xfrm>
            <a:off x="1796325" y="366788"/>
            <a:ext cx="55513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3000"/>
              <a:buFont typeface="Impact"/>
              <a:buNone/>
              <a:defRPr sz="4500" b="0" i="0" u="none" strike="noStrike" cap="none">
                <a:solidFill>
                  <a:schemeClr val="dk1"/>
                </a:solidFill>
                <a:latin typeface="Impact"/>
                <a:ea typeface="Impact"/>
                <a:cs typeface="Impact"/>
                <a:sym typeface="Impact"/>
              </a:defRPr>
            </a:lvl1pPr>
            <a:lvl2pPr marR="0" lvl="1"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2pPr>
            <a:lvl3pPr marR="0" lvl="2"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3pPr>
            <a:lvl4pPr marR="0" lvl="3"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4pPr>
            <a:lvl5pPr marR="0" lvl="4"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5pPr>
            <a:lvl6pPr marR="0" lvl="5"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6pPr>
            <a:lvl7pPr marR="0" lvl="6"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7pPr>
            <a:lvl8pPr marR="0" lvl="7"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8pPr>
            <a:lvl9pPr marR="0" lvl="8" algn="l" rtl="0">
              <a:lnSpc>
                <a:spcPct val="100000"/>
              </a:lnSpc>
              <a:spcBef>
                <a:spcPts val="0"/>
              </a:spcBef>
              <a:spcAft>
                <a:spcPts val="0"/>
              </a:spcAft>
              <a:buClr>
                <a:srgbClr val="191919"/>
              </a:buClr>
              <a:buSzPts val="5200"/>
              <a:buFont typeface="Impact"/>
              <a:buNone/>
              <a:defRPr sz="5200" b="0" i="0" u="none" strike="noStrike" cap="none">
                <a:solidFill>
                  <a:srgbClr val="191919"/>
                </a:solidFill>
                <a:latin typeface="Impact"/>
                <a:ea typeface="Impact"/>
                <a:cs typeface="Impact"/>
                <a:sym typeface="Impact"/>
              </a:defRPr>
            </a:lvl9pPr>
          </a:lstStyle>
          <a:p>
            <a:r>
              <a:rPr lang="vi-VN" sz="3200" b="1" dirty="0">
                <a:latin typeface="Segoe UI Symbol" panose="020B0502040204020203" charset="0"/>
                <a:cs typeface="Segoe UI Symbol" panose="020B0502040204020203" charset="0"/>
                <a:sym typeface="+mn-ea"/>
              </a:rPr>
              <a:t>Hạn chế &amp; Hướng phát triển</a:t>
            </a:r>
            <a:endParaRPr lang="vi-VN" sz="3200" b="1" dirty="0">
              <a:latin typeface="Segoe UI Symbol" panose="020B0502040204020203" charset="0"/>
              <a:cs typeface="Segoe UI Symbol" panose="020B0502040204020203" charset="0"/>
            </a:endParaRPr>
          </a:p>
        </p:txBody>
      </p:sp>
      <p:sp>
        <p:nvSpPr>
          <p:cNvPr id="12" name="Rectangle 1">
            <a:extLst>
              <a:ext uri="{FF2B5EF4-FFF2-40B4-BE49-F238E27FC236}">
                <a16:creationId xmlns:a16="http://schemas.microsoft.com/office/drawing/2014/main" id="{E9ED2EDE-2FDF-402E-29B5-04E3BC65B5A2}"/>
              </a:ext>
            </a:extLst>
          </p:cNvPr>
          <p:cNvSpPr>
            <a:spLocks noChangeArrowheads="1"/>
          </p:cNvSpPr>
          <p:nvPr/>
        </p:nvSpPr>
        <p:spPr bwMode="auto">
          <a:xfrm>
            <a:off x="543157" y="1691850"/>
            <a:ext cx="4142740" cy="243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Download </a:t>
            </a:r>
            <a:r>
              <a:rPr lang="en-US" altLang="en-US" sz="1300" b="1" dirty="0" err="1">
                <a:ln>
                  <a:noFill/>
                </a:ln>
                <a:solidFill>
                  <a:schemeClr val="bg1">
                    <a:lumMod val="10000"/>
                  </a:schemeClr>
                </a:solidFill>
                <a:effectLst/>
                <a:latin typeface="Arial" panose="020B0604020202020204" pitchFamily="34" charset="0"/>
                <a:sym typeface="+mn-ea"/>
              </a:rPr>
              <a:t>chưa</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hỗ</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trợ</a:t>
            </a:r>
            <a:r>
              <a:rPr lang="en-US" altLang="en-US" sz="1300" b="1" dirty="0">
                <a:ln>
                  <a:noFill/>
                </a:ln>
                <a:solidFill>
                  <a:schemeClr val="bg1">
                    <a:lumMod val="10000"/>
                  </a:schemeClr>
                </a:solidFill>
                <a:effectLst/>
                <a:latin typeface="Arial" panose="020B0604020202020204" pitchFamily="34" charset="0"/>
                <a:sym typeface="+mn-ea"/>
              </a:rPr>
              <a:t> Resume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Chỉ</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Upload </a:t>
            </a:r>
            <a:r>
              <a:rPr lang="en-US" altLang="en-US" sz="1300" dirty="0" err="1">
                <a:ln>
                  <a:noFill/>
                </a:ln>
                <a:solidFill>
                  <a:schemeClr val="bg1">
                    <a:lumMod val="10000"/>
                  </a:schemeClr>
                </a:solidFill>
                <a:effectLst/>
                <a:latin typeface="Arial" panose="020B0604020202020204" pitchFamily="34" charset="0"/>
                <a:sym typeface="+mn-ea"/>
              </a:rPr>
              <a:t>được</a:t>
            </a:r>
            <a:r>
              <a:rPr lang="en-US" altLang="en-US" sz="1300" dirty="0">
                <a:ln>
                  <a:noFill/>
                </a:ln>
                <a:solidFill>
                  <a:schemeClr val="bg1">
                    <a:lumMod val="10000"/>
                  </a:schemeClr>
                </a:solidFill>
                <a:effectLst/>
                <a:latin typeface="Arial" panose="020B0604020202020204" pitchFamily="34" charset="0"/>
                <a:sym typeface="+mn-ea"/>
              </a:rPr>
              <a:t> Resume </a:t>
            </a:r>
            <a:r>
              <a:rPr lang="en-US" altLang="en-US" sz="1300" dirty="0" err="1">
                <a:ln>
                  <a:noFill/>
                </a:ln>
                <a:solidFill>
                  <a:schemeClr val="bg1">
                    <a:lumMod val="10000"/>
                  </a:schemeClr>
                </a:solidFill>
                <a:effectLst/>
                <a:latin typeface="Arial" panose="020B0604020202020204" pitchFamily="34" charset="0"/>
                <a:sym typeface="+mn-ea"/>
              </a:rPr>
              <a:t>khi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gián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đoạn</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UI </a:t>
            </a:r>
            <a:r>
              <a:rPr lang="en-US" altLang="en-US" sz="1300" b="1" dirty="0" err="1">
                <a:ln>
                  <a:noFill/>
                </a:ln>
                <a:solidFill>
                  <a:schemeClr val="bg1">
                    <a:lumMod val="10000"/>
                  </a:schemeClr>
                </a:solidFill>
                <a:effectLst/>
                <a:latin typeface="Arial" panose="020B0604020202020204" pitchFamily="34" charset="0"/>
                <a:sym typeface="+mn-ea"/>
              </a:rPr>
              <a:t>còn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cơ</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bản</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Thiết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kế</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đơn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giản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kéo</a:t>
            </a:r>
            <a:r>
              <a:rPr lang="en-US" altLang="en-US" sz="1300" dirty="0">
                <a:ln>
                  <a:noFill/>
                </a:ln>
                <a:solidFill>
                  <a:schemeClr val="bg1">
                    <a:lumMod val="10000"/>
                  </a:schemeClr>
                </a:solidFill>
                <a:effectLst/>
                <a:latin typeface="Arial" panose="020B0604020202020204" pitchFamily="34" charset="0"/>
                <a:sym typeface="+mn-ea"/>
              </a:rPr>
              <a:t>/</a:t>
            </a:r>
            <a:r>
              <a:rPr lang="en-US" altLang="en-US" sz="1300" dirty="0" err="1">
                <a:ln>
                  <a:noFill/>
                </a:ln>
                <a:solidFill>
                  <a:schemeClr val="bg1">
                    <a:lumMod val="10000"/>
                  </a:schemeClr>
                </a:solidFill>
                <a:effectLst/>
                <a:latin typeface="Arial" panose="020B0604020202020204" pitchFamily="34" charset="0"/>
                <a:sym typeface="+mn-ea"/>
              </a:rPr>
              <a:t>thả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responsive </a:t>
            </a:r>
            <a:r>
              <a:rPr lang="en-US" altLang="en-US" sz="1300" dirty="0" err="1">
                <a:ln>
                  <a:noFill/>
                </a:ln>
                <a:solidFill>
                  <a:schemeClr val="bg1">
                    <a:lumMod val="10000"/>
                  </a:schemeClr>
                </a:solidFill>
                <a:effectLst/>
                <a:latin typeface="Arial" panose="020B0604020202020204" pitchFamily="34" charset="0"/>
                <a:sym typeface="+mn-ea"/>
              </a:rPr>
              <a:t>tốt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trên</a:t>
            </a:r>
            <a:r>
              <a:rPr lang="en-US" altLang="en-US" sz="1300" dirty="0">
                <a:ln>
                  <a:noFill/>
                </a:ln>
                <a:solidFill>
                  <a:schemeClr val="bg1">
                    <a:lumMod val="10000"/>
                  </a:schemeClr>
                </a:solidFill>
                <a:effectLst/>
                <a:latin typeface="Arial" panose="020B0604020202020204" pitchFamily="34" charset="0"/>
                <a:sym typeface="+mn-ea"/>
              </a:rPr>
              <a:t> mobile.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Chưa</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có</a:t>
            </a:r>
            <a:r>
              <a:rPr lang="en-US" altLang="en-US" sz="1300" b="1" dirty="0">
                <a:ln>
                  <a:noFill/>
                </a:ln>
                <a:solidFill>
                  <a:schemeClr val="bg1">
                    <a:lumMod val="10000"/>
                  </a:schemeClr>
                </a:solidFill>
                <a:effectLst/>
                <a:latin typeface="Arial" panose="020B0604020202020204" pitchFamily="34" charset="0"/>
                <a:sym typeface="+mn-ea"/>
              </a:rPr>
              <a:t> SSL/TLS</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Kết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nối</a:t>
            </a:r>
            <a:r>
              <a:rPr lang="en-US" altLang="en-US" sz="1300" dirty="0">
                <a:ln>
                  <a:noFill/>
                </a:ln>
                <a:solidFill>
                  <a:schemeClr val="bg1">
                    <a:lumMod val="10000"/>
                  </a:schemeClr>
                </a:solidFill>
                <a:effectLst/>
                <a:latin typeface="Arial" panose="020B0604020202020204" pitchFamily="34" charset="0"/>
                <a:sym typeface="+mn-ea"/>
              </a:rPr>
              <a:t> WS </a:t>
            </a:r>
            <a:r>
              <a:rPr lang="en-US" altLang="en-US" sz="1300" dirty="0" err="1">
                <a:ln>
                  <a:noFill/>
                </a:ln>
                <a:solidFill>
                  <a:schemeClr val="bg1">
                    <a:lumMod val="10000"/>
                  </a:schemeClr>
                </a:solidFill>
                <a:effectLst/>
                <a:latin typeface="Arial" panose="020B0604020202020204" pitchFamily="34" charset="0"/>
                <a:sym typeface="+mn-ea"/>
              </a:rPr>
              <a:t>và</a:t>
            </a:r>
            <a:r>
              <a:rPr lang="en-US" altLang="en-US" sz="1300" dirty="0">
                <a:ln>
                  <a:noFill/>
                </a:ln>
                <a:solidFill>
                  <a:schemeClr val="bg1">
                    <a:lumMod val="10000"/>
                  </a:schemeClr>
                </a:solidFill>
                <a:effectLst/>
                <a:latin typeface="Arial" panose="020B0604020202020204" pitchFamily="34" charset="0"/>
                <a:sym typeface="+mn-ea"/>
              </a:rPr>
              <a:t> HTTP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được</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mã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hóa</a:t>
            </a:r>
            <a:r>
              <a:rPr lang="en-US" altLang="en-US" sz="1300" dirty="0">
                <a:ln>
                  <a:noFill/>
                </a:ln>
                <a:solidFill>
                  <a:schemeClr val="bg1">
                    <a:lumMod val="10000"/>
                  </a:schemeClr>
                </a:solidFill>
                <a:effectLst/>
                <a:latin typeface="Arial" panose="020B0604020202020204" pitchFamily="34" charset="0"/>
                <a:sym typeface="+mn-ea"/>
              </a:rPr>
              <a:t> → </a:t>
            </a:r>
            <a:r>
              <a:rPr lang="en-US" altLang="en-US" sz="1300" dirty="0" err="1">
                <a:ln>
                  <a:noFill/>
                </a:ln>
                <a:solidFill>
                  <a:schemeClr val="bg1">
                    <a:lumMod val="10000"/>
                  </a:schemeClr>
                </a:solidFill>
                <a:effectLst/>
                <a:latin typeface="Arial" panose="020B0604020202020204" pitchFamily="34" charset="0"/>
                <a:sym typeface="+mn-ea"/>
              </a:rPr>
              <a:t>mới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chạy</a:t>
            </a:r>
            <a:r>
              <a:rPr lang="en-US" altLang="en-US" sz="1300" dirty="0">
                <a:ln>
                  <a:noFill/>
                </a:ln>
                <a:solidFill>
                  <a:schemeClr val="bg1">
                    <a:lumMod val="10000"/>
                  </a:schemeClr>
                </a:solidFill>
                <a:effectLst/>
                <a:latin typeface="Arial" panose="020B0604020202020204" pitchFamily="34" charset="0"/>
                <a:sym typeface="+mn-ea"/>
              </a:rPr>
              <a:t> ở </a:t>
            </a:r>
            <a:r>
              <a:rPr lang="en-US" altLang="en-US" sz="1300" dirty="0" err="1">
                <a:ln>
                  <a:noFill/>
                </a:ln>
                <a:solidFill>
                  <a:schemeClr val="bg1">
                    <a:lumMod val="10000"/>
                  </a:schemeClr>
                </a:solidFill>
                <a:effectLst/>
                <a:latin typeface="Arial" panose="020B0604020202020204" pitchFamily="34" charset="0"/>
                <a:sym typeface="+mn-ea"/>
              </a:rPr>
              <a:t>môi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trường</a:t>
            </a:r>
            <a:r>
              <a:rPr lang="en-US" altLang="en-US" sz="1300" dirty="0">
                <a:ln>
                  <a:noFill/>
                </a:ln>
                <a:solidFill>
                  <a:schemeClr val="bg1">
                    <a:lumMod val="10000"/>
                  </a:schemeClr>
                </a:solidFill>
                <a:effectLst/>
                <a:latin typeface="Arial" panose="020B0604020202020204" pitchFamily="34" charset="0"/>
                <a:sym typeface="+mn-ea"/>
              </a:rPr>
              <a:t> demo.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Hiệu </a:t>
            </a:r>
            <a:r>
              <a:rPr lang="en-US" altLang="en-US" sz="1300" b="1" dirty="0" err="1">
                <a:ln>
                  <a:noFill/>
                </a:ln>
                <a:solidFill>
                  <a:schemeClr val="bg1">
                    <a:lumMod val="10000"/>
                  </a:schemeClr>
                </a:solidFill>
                <a:effectLst/>
                <a:latin typeface="Arial" panose="020B0604020202020204" pitchFamily="34" charset="0"/>
                <a:sym typeface="+mn-ea"/>
              </a:rPr>
              <a:t>năng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với</a:t>
            </a:r>
            <a:r>
              <a:rPr lang="en-US" altLang="en-US" sz="1300" b="1" dirty="0">
                <a:ln>
                  <a:noFill/>
                </a:ln>
                <a:solidFill>
                  <a:schemeClr val="bg1">
                    <a:lumMod val="10000"/>
                  </a:schemeClr>
                </a:solidFill>
                <a:effectLst/>
                <a:latin typeface="Arial" panose="020B0604020202020204" pitchFamily="34" charset="0"/>
                <a:sym typeface="+mn-ea"/>
              </a:rPr>
              <a:t> file </a:t>
            </a:r>
            <a:r>
              <a:rPr lang="en-US" altLang="en-US" sz="1300" b="1" dirty="0" err="1">
                <a:ln>
                  <a:noFill/>
                </a:ln>
                <a:solidFill>
                  <a:schemeClr val="bg1">
                    <a:lumMod val="10000"/>
                  </a:schemeClr>
                </a:solidFill>
                <a:effectLst/>
                <a:latin typeface="Arial" panose="020B0604020202020204" pitchFamily="34" charset="0"/>
                <a:sym typeface="+mn-ea"/>
              </a:rPr>
              <a:t>cực</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lớn</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file &gt; </a:t>
            </a:r>
            <a:r>
              <a:rPr lang="en-US" altLang="en-US" sz="1300" dirty="0" err="1">
                <a:ln>
                  <a:noFill/>
                </a:ln>
                <a:solidFill>
                  <a:schemeClr val="bg1">
                    <a:lumMod val="10000"/>
                  </a:schemeClr>
                </a:solidFill>
                <a:effectLst/>
                <a:latin typeface="Arial" panose="020B0604020202020204" pitchFamily="34" charset="0"/>
                <a:sym typeface="+mn-ea"/>
              </a:rPr>
              <a:t>vài</a:t>
            </a:r>
            <a:r>
              <a:rPr lang="en-US" altLang="en-US" sz="1300" dirty="0">
                <a:ln>
                  <a:noFill/>
                </a:ln>
                <a:solidFill>
                  <a:schemeClr val="bg1">
                    <a:lumMod val="10000"/>
                  </a:schemeClr>
                </a:solidFill>
                <a:effectLst/>
                <a:latin typeface="Arial" panose="020B0604020202020204" pitchFamily="34" charset="0"/>
                <a:sym typeface="+mn-ea"/>
              </a:rPr>
              <a:t> GB, </a:t>
            </a:r>
            <a:r>
              <a:rPr lang="en-US" altLang="en-US" sz="1300" dirty="0" err="1">
                <a:ln>
                  <a:noFill/>
                </a:ln>
                <a:solidFill>
                  <a:schemeClr val="bg1">
                    <a:lumMod val="10000"/>
                  </a:schemeClr>
                </a:solidFill>
                <a:effectLst/>
                <a:latin typeface="Arial" panose="020B0604020202020204" pitchFamily="34" charset="0"/>
                <a:sym typeface="+mn-ea"/>
              </a:rPr>
              <a:t>tốc</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độ</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tối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ưu</a:t>
            </a:r>
            <a:r>
              <a:rPr lang="en-US" altLang="en-US" sz="1300" dirty="0">
                <a:ln>
                  <a:noFill/>
                </a:ln>
                <a:solidFill>
                  <a:schemeClr val="bg1">
                    <a:lumMod val="10000"/>
                  </a:schemeClr>
                </a:solidFill>
                <a:effectLst/>
                <a:latin typeface="Arial" panose="020B0604020202020204" pitchFamily="34" charset="0"/>
                <a:sym typeface="+mn-ea"/>
              </a:rPr>
              <a:t> (RAM </a:t>
            </a:r>
            <a:r>
              <a:rPr lang="en-US" altLang="en-US" sz="1300" dirty="0" err="1">
                <a:ln>
                  <a:noFill/>
                </a:ln>
                <a:solidFill>
                  <a:schemeClr val="bg1">
                    <a:lumMod val="10000"/>
                  </a:schemeClr>
                </a:solidFill>
                <a:effectLst/>
                <a:latin typeface="Arial" panose="020B0604020202020204" pitchFamily="34" charset="0"/>
                <a:sym typeface="+mn-ea"/>
              </a:rPr>
              <a:t>và</a:t>
            </a:r>
            <a:r>
              <a:rPr lang="en-US" altLang="en-US" sz="1300" dirty="0">
                <a:ln>
                  <a:noFill/>
                </a:ln>
                <a:solidFill>
                  <a:schemeClr val="bg1">
                    <a:lumMod val="10000"/>
                  </a:schemeClr>
                </a:solidFill>
                <a:effectLst/>
                <a:latin typeface="Arial" panose="020B0604020202020204" pitchFamily="34" charset="0"/>
                <a:sym typeface="+mn-ea"/>
              </a:rPr>
              <a:t> I/O).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Quản </a:t>
            </a:r>
            <a:r>
              <a:rPr lang="en-US" altLang="en-US" sz="1300" b="1" dirty="0" err="1">
                <a:ln>
                  <a:noFill/>
                </a:ln>
                <a:solidFill>
                  <a:schemeClr val="bg1">
                    <a:lumMod val="10000"/>
                  </a:schemeClr>
                </a:solidFill>
                <a:effectLst/>
                <a:latin typeface="Arial" panose="020B0604020202020204" pitchFamily="34" charset="0"/>
                <a:sym typeface="+mn-ea"/>
              </a:rPr>
              <a:t>lý</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người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dùng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còn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hạn</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chế</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phân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quyền</a:t>
            </a:r>
            <a:r>
              <a:rPr lang="en-US" altLang="en-US" sz="1300" dirty="0">
                <a:ln>
                  <a:noFill/>
                </a:ln>
                <a:solidFill>
                  <a:schemeClr val="bg1">
                    <a:lumMod val="10000"/>
                  </a:schemeClr>
                </a:solidFill>
                <a:effectLst/>
                <a:latin typeface="Arial" panose="020B0604020202020204" pitchFamily="34" charset="0"/>
                <a:sym typeface="+mn-ea"/>
              </a:rPr>
              <a:t> chi </a:t>
            </a:r>
            <a:r>
              <a:rPr lang="en-US" altLang="en-US" sz="1300" dirty="0" err="1">
                <a:ln>
                  <a:noFill/>
                </a:ln>
                <a:solidFill>
                  <a:schemeClr val="bg1">
                    <a:lumMod val="10000"/>
                  </a:schemeClr>
                </a:solidFill>
                <a:effectLst/>
                <a:latin typeface="Arial" panose="020B0604020202020204" pitchFamily="34" charset="0"/>
                <a:sym typeface="+mn-ea"/>
              </a:rPr>
              <a:t>tiết</a:t>
            </a:r>
            <a:r>
              <a:rPr lang="en-US" altLang="en-US" sz="1300" dirty="0">
                <a:ln>
                  <a:noFill/>
                </a:ln>
                <a:solidFill>
                  <a:schemeClr val="bg1">
                    <a:lumMod val="10000"/>
                  </a:schemeClr>
                </a:solidFill>
                <a:effectLst/>
                <a:latin typeface="Arial" panose="020B0604020202020204" pitchFamily="34" charset="0"/>
                <a:sym typeface="+mn-ea"/>
              </a:rPr>
              <a:t> (admin/user), </a:t>
            </a:r>
            <a:r>
              <a:rPr lang="en-US" altLang="en-US" sz="1300" dirty="0" err="1">
                <a:ln>
                  <a:noFill/>
                </a:ln>
                <a:solidFill>
                  <a:schemeClr val="bg1">
                    <a:lumMod val="10000"/>
                  </a:schemeClr>
                </a:solidFill>
                <a:effectLst/>
                <a:latin typeface="Arial" panose="020B0604020202020204" pitchFamily="34" charset="0"/>
                <a:sym typeface="+mn-ea"/>
              </a:rPr>
              <a:t>chưa</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có</a:t>
            </a:r>
            <a:r>
              <a:rPr lang="en-US" altLang="en-US" sz="1300" dirty="0">
                <a:ln>
                  <a:noFill/>
                </a:ln>
                <a:solidFill>
                  <a:schemeClr val="bg1">
                    <a:lumMod val="10000"/>
                  </a:schemeClr>
                </a:solidFill>
                <a:effectLst/>
                <a:latin typeface="Arial" panose="020B0604020202020204" pitchFamily="34" charset="0"/>
                <a:sym typeface="+mn-ea"/>
              </a:rPr>
              <a:t> quota dung </a:t>
            </a:r>
            <a:r>
              <a:rPr lang="en-US" altLang="en-US" sz="1300" dirty="0" err="1">
                <a:ln>
                  <a:noFill/>
                </a:ln>
                <a:solidFill>
                  <a:schemeClr val="bg1">
                    <a:lumMod val="10000"/>
                  </a:schemeClr>
                </a:solidFill>
                <a:effectLst/>
                <a:latin typeface="Arial" panose="020B0604020202020204" pitchFamily="34" charset="0"/>
                <a:sym typeface="+mn-ea"/>
              </a:rPr>
              <a:t>lượng</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cs typeface="Times New Roman" panose="02020603050405020304" pitchFamily="18" charset="0"/>
            </a:endParaRPr>
          </a:p>
        </p:txBody>
      </p:sp>
      <p:sp>
        <p:nvSpPr>
          <p:cNvPr id="13" name="Text Box 1">
            <a:extLst>
              <a:ext uri="{FF2B5EF4-FFF2-40B4-BE49-F238E27FC236}">
                <a16:creationId xmlns:a16="http://schemas.microsoft.com/office/drawing/2014/main" id="{1E165C92-9EE4-DBB0-7605-AC7CD90DB570}"/>
              </a:ext>
            </a:extLst>
          </p:cNvPr>
          <p:cNvSpPr txBox="1"/>
          <p:nvPr/>
        </p:nvSpPr>
        <p:spPr>
          <a:xfrm>
            <a:off x="4841586" y="1356192"/>
            <a:ext cx="4572000" cy="2691765"/>
          </a:xfrm>
          <a:prstGeom prst="rect">
            <a:avLst/>
          </a:prstGeom>
          <a:noFill/>
        </p:spPr>
        <p:txBody>
          <a:bodyPr wrap="square" rtlCol="0" anchor="t">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Bảo </a:t>
            </a:r>
            <a:r>
              <a:rPr lang="en-US" altLang="en-US" sz="1300" b="1" dirty="0" err="1">
                <a:ln>
                  <a:noFill/>
                </a:ln>
                <a:solidFill>
                  <a:schemeClr val="bg1">
                    <a:lumMod val="10000"/>
                  </a:schemeClr>
                </a:solidFill>
                <a:effectLst/>
                <a:latin typeface="Arial" panose="020B0604020202020204" pitchFamily="34" charset="0"/>
                <a:sym typeface="+mn-ea"/>
              </a:rPr>
              <a:t>mật</a:t>
            </a:r>
            <a:r>
              <a:rPr lang="en-US" altLang="en-US" sz="1300" b="1" dirty="0">
                <a:ln>
                  <a:noFill/>
                </a:ln>
                <a:solidFill>
                  <a:schemeClr val="bg1">
                    <a:lumMod val="10000"/>
                  </a:schemeClr>
                </a:solidFill>
                <a:effectLst/>
                <a:latin typeface="Arial" panose="020B0604020202020204" pitchFamily="34" charset="0"/>
                <a:sym typeface="+mn-ea"/>
              </a:rPr>
              <a:t> &amp; </a:t>
            </a:r>
            <a:r>
              <a:rPr lang="en-US" altLang="en-US" sz="1300" b="1" dirty="0" err="1">
                <a:ln>
                  <a:noFill/>
                </a:ln>
                <a:solidFill>
                  <a:schemeClr val="bg1">
                    <a:lumMod val="10000"/>
                  </a:schemeClr>
                </a:solidFill>
                <a:effectLst/>
                <a:latin typeface="Arial" panose="020B0604020202020204" pitchFamily="34" charset="0"/>
                <a:sym typeface="+mn-ea"/>
              </a:rPr>
              <a:t>Kết</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nối</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Triển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khai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b="1" dirty="0">
                <a:ln>
                  <a:noFill/>
                </a:ln>
                <a:solidFill>
                  <a:schemeClr val="bg1">
                    <a:lumMod val="10000"/>
                  </a:schemeClr>
                </a:solidFill>
                <a:effectLst/>
                <a:latin typeface="Arial" panose="020B0604020202020204" pitchFamily="34" charset="0"/>
                <a:sym typeface="+mn-ea"/>
              </a:rPr>
              <a:t>HTTPS/WSS</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SSL/TLS.</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Thêm</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cơ</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chế</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b="1" dirty="0">
                <a:ln>
                  <a:noFill/>
                </a:ln>
                <a:solidFill>
                  <a:schemeClr val="bg1">
                    <a:lumMod val="10000"/>
                  </a:schemeClr>
                </a:solidFill>
                <a:effectLst/>
                <a:latin typeface="Arial" panose="020B0604020202020204" pitchFamily="34" charset="0"/>
                <a:sym typeface="+mn-ea"/>
              </a:rPr>
              <a:t>retry/backoff</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khi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mất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kết</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nối</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Trải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nghiệm</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người</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dùng</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Cải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tiến</a:t>
            </a:r>
            <a:r>
              <a:rPr lang="en-US" altLang="en-US" sz="1300" dirty="0">
                <a:ln>
                  <a:noFill/>
                </a:ln>
                <a:solidFill>
                  <a:schemeClr val="bg1">
                    <a:lumMod val="10000"/>
                  </a:schemeClr>
                </a:solidFill>
                <a:effectLst/>
                <a:latin typeface="Arial" panose="020B0604020202020204" pitchFamily="34" charset="0"/>
                <a:sym typeface="+mn-ea"/>
              </a:rPr>
              <a:t> UI (drag &amp; drop, responsive).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bg1">
                    <a:lumMod val="10000"/>
                  </a:schemeClr>
                </a:solidFill>
                <a:effectLst/>
                <a:latin typeface="Arial" panose="020B0604020202020204" pitchFamily="34" charset="0"/>
                <a:sym typeface="+mn-ea"/>
              </a:rPr>
              <a:t>Batch download (</a:t>
            </a:r>
            <a:r>
              <a:rPr lang="en-US" altLang="en-US" sz="1300" dirty="0" err="1">
                <a:ln>
                  <a:noFill/>
                </a:ln>
                <a:solidFill>
                  <a:schemeClr val="bg1">
                    <a:lumMod val="10000"/>
                  </a:schemeClr>
                </a:solidFill>
                <a:effectLst/>
                <a:latin typeface="Arial" panose="020B0604020202020204" pitchFamily="34" charset="0"/>
                <a:sym typeface="+mn-ea"/>
              </a:rPr>
              <a:t>gói</a:t>
            </a:r>
            <a:r>
              <a:rPr lang="en-US" altLang="en-US" sz="1300" dirty="0">
                <a:ln>
                  <a:noFill/>
                </a:ln>
                <a:solidFill>
                  <a:schemeClr val="bg1">
                    <a:lumMod val="10000"/>
                  </a:schemeClr>
                </a:solidFill>
                <a:effectLst/>
                <a:latin typeface="Arial" panose="020B0604020202020204" pitchFamily="34" charset="0"/>
                <a:sym typeface="+mn-ea"/>
              </a:rPr>
              <a:t> ZIP </a:t>
            </a:r>
            <a:r>
              <a:rPr lang="en-US" altLang="en-US" sz="1300" dirty="0" err="1">
                <a:ln>
                  <a:noFill/>
                </a:ln>
                <a:solidFill>
                  <a:schemeClr val="bg1">
                    <a:lumMod val="10000"/>
                  </a:schemeClr>
                </a:solidFill>
                <a:effectLst/>
                <a:latin typeface="Arial" panose="020B0604020202020204" pitchFamily="34" charset="0"/>
                <a:sym typeface="+mn-ea"/>
              </a:rPr>
              <a:t>nhiều</a:t>
            </a:r>
            <a:r>
              <a:rPr lang="en-US" altLang="en-US" sz="1300" dirty="0">
                <a:ln>
                  <a:noFill/>
                </a:ln>
                <a:solidFill>
                  <a:schemeClr val="bg1">
                    <a:lumMod val="10000"/>
                  </a:schemeClr>
                </a:solidFill>
                <a:effectLst/>
                <a:latin typeface="Arial" panose="020B0604020202020204" pitchFamily="34" charset="0"/>
                <a:sym typeface="+mn-ea"/>
              </a:rPr>
              <a:t> file).</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a:ln>
                  <a:noFill/>
                </a:ln>
                <a:solidFill>
                  <a:schemeClr val="bg1">
                    <a:lumMod val="10000"/>
                  </a:schemeClr>
                </a:solidFill>
                <a:effectLst/>
                <a:latin typeface="Arial" panose="020B0604020202020204" pitchFamily="34" charset="0"/>
                <a:sym typeface="+mn-ea"/>
              </a:rPr>
              <a:t>Quản </a:t>
            </a:r>
            <a:r>
              <a:rPr lang="en-US" altLang="en-US" sz="1300" b="1" dirty="0" err="1">
                <a:ln>
                  <a:noFill/>
                </a:ln>
                <a:solidFill>
                  <a:schemeClr val="bg1">
                    <a:lumMod val="10000"/>
                  </a:schemeClr>
                </a:solidFill>
                <a:effectLst/>
                <a:latin typeface="Arial" panose="020B0604020202020204" pitchFamily="34" charset="0"/>
                <a:sym typeface="+mn-ea"/>
              </a:rPr>
              <a:t>lý</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nâng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cao</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a:ln>
                  <a:noFill/>
                </a:ln>
                <a:solidFill>
                  <a:schemeClr val="bg1">
                    <a:lumMod val="10000"/>
                  </a:schemeClr>
                </a:solidFill>
                <a:effectLst/>
                <a:latin typeface="Arial" panose="020B0604020202020204" pitchFamily="34" charset="0"/>
                <a:sym typeface="+mn-ea"/>
              </a:rPr>
              <a:t>Quản </a:t>
            </a:r>
            <a:r>
              <a:rPr lang="en-US" altLang="en-US" sz="1300" dirty="0" err="1">
                <a:ln>
                  <a:noFill/>
                </a:ln>
                <a:solidFill>
                  <a:schemeClr val="bg1">
                    <a:lumMod val="10000"/>
                  </a:schemeClr>
                </a:solidFill>
                <a:effectLst/>
                <a:latin typeface="Arial" panose="020B0604020202020204" pitchFamily="34" charset="0"/>
                <a:sym typeface="+mn-ea"/>
              </a:rPr>
              <a:t>lý</a:t>
            </a:r>
            <a:r>
              <a:rPr lang="en-US" altLang="en-US" sz="1300" dirty="0">
                <a:ln>
                  <a:noFill/>
                </a:ln>
                <a:solidFill>
                  <a:schemeClr val="bg1">
                    <a:lumMod val="10000"/>
                  </a:schemeClr>
                </a:solidFill>
                <a:effectLst/>
                <a:latin typeface="Arial" panose="020B0604020202020204" pitchFamily="34" charset="0"/>
                <a:sym typeface="+mn-ea"/>
              </a:rPr>
              <a:t> quota dung </a:t>
            </a:r>
            <a:r>
              <a:rPr lang="en-US" altLang="en-US" sz="1300" dirty="0" err="1">
                <a:ln>
                  <a:noFill/>
                </a:ln>
                <a:solidFill>
                  <a:schemeClr val="bg1">
                    <a:lumMod val="10000"/>
                  </a:schemeClr>
                </a:solidFill>
                <a:effectLst/>
                <a:latin typeface="Arial" panose="020B0604020202020204" pitchFamily="34" charset="0"/>
                <a:sym typeface="+mn-ea"/>
              </a:rPr>
              <a:t>lượng</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theo</a:t>
            </a:r>
            <a:r>
              <a:rPr lang="en-US" altLang="en-US" sz="1300" dirty="0">
                <a:ln>
                  <a:noFill/>
                </a:ln>
                <a:solidFill>
                  <a:schemeClr val="bg1">
                    <a:lumMod val="10000"/>
                  </a:schemeClr>
                </a:solidFill>
                <a:effectLst/>
                <a:latin typeface="Arial" panose="020B0604020202020204" pitchFamily="34" charset="0"/>
                <a:sym typeface="+mn-ea"/>
              </a:rPr>
              <a:t> user.</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Thêm</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phân</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quyền</a:t>
            </a:r>
            <a:r>
              <a:rPr lang="en-US" altLang="en-US" sz="1300" dirty="0">
                <a:ln>
                  <a:noFill/>
                </a:ln>
                <a:solidFill>
                  <a:schemeClr val="bg1">
                    <a:lumMod val="10000"/>
                  </a:schemeClr>
                </a:solidFill>
                <a:effectLst/>
                <a:latin typeface="Arial" panose="020B0604020202020204" pitchFamily="34" charset="0"/>
                <a:sym typeface="+mn-ea"/>
              </a:rPr>
              <a:t> chi </a:t>
            </a:r>
            <a:r>
              <a:rPr lang="en-US" altLang="en-US" sz="1300" dirty="0" err="1">
                <a:ln>
                  <a:noFill/>
                </a:ln>
                <a:solidFill>
                  <a:schemeClr val="bg1">
                    <a:lumMod val="10000"/>
                  </a:schemeClr>
                </a:solidFill>
                <a:effectLst/>
                <a:latin typeface="Arial" panose="020B0604020202020204" pitchFamily="34" charset="0"/>
                <a:sym typeface="+mn-ea"/>
              </a:rPr>
              <a:t>tiết</a:t>
            </a:r>
            <a:r>
              <a:rPr lang="en-US" altLang="en-US" sz="1300" dirty="0">
                <a:ln>
                  <a:noFill/>
                </a:ln>
                <a:solidFill>
                  <a:schemeClr val="bg1">
                    <a:lumMod val="10000"/>
                  </a:schemeClr>
                </a:solidFill>
                <a:effectLst/>
                <a:latin typeface="Arial" panose="020B0604020202020204" pitchFamily="34" charset="0"/>
                <a:sym typeface="+mn-ea"/>
              </a:rPr>
              <a:t> (admin, user).</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lang="en-US" altLang="en-US" sz="1300" b="1" dirty="0" err="1">
                <a:ln>
                  <a:noFill/>
                </a:ln>
                <a:solidFill>
                  <a:schemeClr val="bg1">
                    <a:lumMod val="10000"/>
                  </a:schemeClr>
                </a:solidFill>
                <a:effectLst/>
                <a:latin typeface="Arial" panose="020B0604020202020204" pitchFamily="34" charset="0"/>
                <a:sym typeface="+mn-ea"/>
              </a:rPr>
              <a:t>Mở</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rộng</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hệ</a:t>
            </a:r>
            <a:r>
              <a:rPr lang="en-US" altLang="en-US" sz="1300" b="1" dirty="0">
                <a:ln>
                  <a:noFill/>
                </a:ln>
                <a:solidFill>
                  <a:schemeClr val="bg1">
                    <a:lumMod val="10000"/>
                  </a:schemeClr>
                </a:solidFill>
                <a:effectLst/>
                <a:latin typeface="Arial" panose="020B0604020202020204" pitchFamily="34" charset="0"/>
                <a:sym typeface="+mn-ea"/>
              </a:rPr>
              <a:t> </a:t>
            </a:r>
            <a:r>
              <a:rPr lang="en-US" altLang="en-US" sz="1300" b="1" dirty="0" err="1">
                <a:ln>
                  <a:noFill/>
                </a:ln>
                <a:solidFill>
                  <a:schemeClr val="bg1">
                    <a:lumMod val="10000"/>
                  </a:schemeClr>
                </a:solidFill>
                <a:effectLst/>
                <a:latin typeface="Arial" panose="020B0604020202020204" pitchFamily="34" charset="0"/>
                <a:sym typeface="+mn-ea"/>
              </a:rPr>
              <a:t>thống</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Tối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ưu</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hiệu</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năng</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cho</a:t>
            </a:r>
            <a:r>
              <a:rPr lang="en-US" altLang="en-US" sz="1300" dirty="0">
                <a:ln>
                  <a:noFill/>
                </a:ln>
                <a:solidFill>
                  <a:schemeClr val="bg1">
                    <a:lumMod val="10000"/>
                  </a:schemeClr>
                </a:solidFill>
                <a:effectLst/>
                <a:latin typeface="Arial" panose="020B0604020202020204" pitchFamily="34" charset="0"/>
                <a:sym typeface="+mn-ea"/>
              </a:rPr>
              <a:t> file </a:t>
            </a:r>
            <a:r>
              <a:rPr lang="en-US" altLang="en-US" sz="1300" dirty="0" err="1">
                <a:ln>
                  <a:noFill/>
                </a:ln>
                <a:solidFill>
                  <a:schemeClr val="bg1">
                    <a:lumMod val="10000"/>
                  </a:schemeClr>
                </a:solidFill>
                <a:effectLst/>
                <a:latin typeface="Arial" panose="020B0604020202020204" pitchFamily="34" charset="0"/>
                <a:sym typeface="+mn-ea"/>
              </a:rPr>
              <a:t>lớn</a:t>
            </a:r>
            <a:r>
              <a:rPr lang="en-US" altLang="en-US" sz="1300" dirty="0">
                <a:ln>
                  <a:noFill/>
                </a:ln>
                <a:solidFill>
                  <a:schemeClr val="bg1">
                    <a:lumMod val="10000"/>
                  </a:schemeClr>
                </a:solidFill>
                <a:effectLst/>
                <a:latin typeface="Arial" panose="020B0604020202020204" pitchFamily="34" charset="0"/>
                <a:sym typeface="+mn-ea"/>
              </a:rPr>
              <a:t>.</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altLang="en-US" sz="1300" dirty="0" err="1">
                <a:ln>
                  <a:noFill/>
                </a:ln>
                <a:solidFill>
                  <a:schemeClr val="bg1">
                    <a:lumMod val="10000"/>
                  </a:schemeClr>
                </a:solidFill>
                <a:effectLst/>
                <a:latin typeface="Arial" panose="020B0604020202020204" pitchFamily="34" charset="0"/>
                <a:sym typeface="+mn-ea"/>
              </a:rPr>
              <a:t>Hỗ</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trợ</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tích</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hợp</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với</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dịch</a:t>
            </a:r>
            <a:r>
              <a:rPr lang="en-US" altLang="en-US" sz="1300" dirty="0">
                <a:ln>
                  <a:noFill/>
                </a:ln>
                <a:solidFill>
                  <a:schemeClr val="bg1">
                    <a:lumMod val="10000"/>
                  </a:schemeClr>
                </a:solidFill>
                <a:effectLst/>
                <a:latin typeface="Arial" panose="020B0604020202020204" pitchFamily="34" charset="0"/>
                <a:sym typeface="+mn-ea"/>
              </a:rPr>
              <a:t> </a:t>
            </a:r>
            <a:r>
              <a:rPr lang="en-US" altLang="en-US" sz="1300" dirty="0" err="1">
                <a:ln>
                  <a:noFill/>
                </a:ln>
                <a:solidFill>
                  <a:schemeClr val="bg1">
                    <a:lumMod val="10000"/>
                  </a:schemeClr>
                </a:solidFill>
                <a:effectLst/>
                <a:latin typeface="Arial" panose="020B0604020202020204" pitchFamily="34" charset="0"/>
                <a:sym typeface="+mn-ea"/>
              </a:rPr>
              <a:t>vụ</a:t>
            </a:r>
            <a:r>
              <a:rPr lang="en-US" altLang="en-US" sz="1300" dirty="0">
                <a:ln>
                  <a:noFill/>
                </a:ln>
                <a:solidFill>
                  <a:schemeClr val="bg1">
                    <a:lumMod val="10000"/>
                  </a:schemeClr>
                </a:solidFill>
                <a:effectLst/>
                <a:latin typeface="Arial" panose="020B0604020202020204" pitchFamily="34" charset="0"/>
                <a:sym typeface="+mn-ea"/>
              </a:rPr>
              <a:t> cloud.</a:t>
            </a: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300" b="0" i="0" u="none" strike="noStrike" cap="none" normalizeH="0" baseline="0" dirty="0">
              <a:ln>
                <a:noFill/>
              </a:ln>
              <a:solidFill>
                <a:schemeClr val="bg1">
                  <a:lumMod val="10000"/>
                </a:schemeClr>
              </a:solidFill>
              <a:effectLst/>
              <a:latin typeface="Arial" panose="020B0604020202020204" pitchFamily="34" charset="0"/>
              <a:cs typeface="Times New Roman" panose="02020603050405020304" pitchFamily="18" charset="0"/>
            </a:endParaRPr>
          </a:p>
        </p:txBody>
      </p:sp>
      <p:grpSp>
        <p:nvGrpSpPr>
          <p:cNvPr id="14" name="Google Shape;1278;p32">
            <a:extLst>
              <a:ext uri="{FF2B5EF4-FFF2-40B4-BE49-F238E27FC236}">
                <a16:creationId xmlns:a16="http://schemas.microsoft.com/office/drawing/2014/main" id="{F9CBC01D-3E01-A6DB-C3AE-88A497D58D71}"/>
              </a:ext>
            </a:extLst>
          </p:cNvPr>
          <p:cNvGrpSpPr/>
          <p:nvPr/>
        </p:nvGrpSpPr>
        <p:grpSpPr>
          <a:xfrm>
            <a:off x="8208762" y="4207295"/>
            <a:ext cx="1403397" cy="1467298"/>
            <a:chOff x="422275" y="2508250"/>
            <a:chExt cx="1033462" cy="1031875"/>
          </a:xfrm>
        </p:grpSpPr>
        <p:sp>
          <p:nvSpPr>
            <p:cNvPr id="15" name="Google Shape;1279;p32">
              <a:extLst>
                <a:ext uri="{FF2B5EF4-FFF2-40B4-BE49-F238E27FC236}">
                  <a16:creationId xmlns:a16="http://schemas.microsoft.com/office/drawing/2014/main" id="{96D4864F-E9E6-4CD8-38E6-5C49FFFCAEF0}"/>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280;p32">
              <a:extLst>
                <a:ext uri="{FF2B5EF4-FFF2-40B4-BE49-F238E27FC236}">
                  <a16:creationId xmlns:a16="http://schemas.microsoft.com/office/drawing/2014/main" id="{655275B9-01DB-2EB5-1824-DEADA284DD6F}"/>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281;p32">
              <a:extLst>
                <a:ext uri="{FF2B5EF4-FFF2-40B4-BE49-F238E27FC236}">
                  <a16:creationId xmlns:a16="http://schemas.microsoft.com/office/drawing/2014/main" id="{3E395668-259A-29D4-41EC-F5F919D5B7AE}"/>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282;p32">
              <a:extLst>
                <a:ext uri="{FF2B5EF4-FFF2-40B4-BE49-F238E27FC236}">
                  <a16:creationId xmlns:a16="http://schemas.microsoft.com/office/drawing/2014/main" id="{7C8C5E08-20FF-76F3-5430-69BDB871EC0F}"/>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283;p32">
              <a:extLst>
                <a:ext uri="{FF2B5EF4-FFF2-40B4-BE49-F238E27FC236}">
                  <a16:creationId xmlns:a16="http://schemas.microsoft.com/office/drawing/2014/main" id="{97558D44-D370-30C8-FDBF-C564454797F4}"/>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1284;p32">
              <a:extLst>
                <a:ext uri="{FF2B5EF4-FFF2-40B4-BE49-F238E27FC236}">
                  <a16:creationId xmlns:a16="http://schemas.microsoft.com/office/drawing/2014/main" id="{13CEDB63-F011-1C5D-15DA-CCB312E0E866}"/>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1285;p32">
              <a:extLst>
                <a:ext uri="{FF2B5EF4-FFF2-40B4-BE49-F238E27FC236}">
                  <a16:creationId xmlns:a16="http://schemas.microsoft.com/office/drawing/2014/main" id="{0BD9A4F4-D34A-CA80-866B-A6CCA200E1D3}"/>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6;p32">
              <a:extLst>
                <a:ext uri="{FF2B5EF4-FFF2-40B4-BE49-F238E27FC236}">
                  <a16:creationId xmlns:a16="http://schemas.microsoft.com/office/drawing/2014/main" id="{10134B9B-6025-1555-EC21-37954CF87283}"/>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7;p32">
              <a:extLst>
                <a:ext uri="{FF2B5EF4-FFF2-40B4-BE49-F238E27FC236}">
                  <a16:creationId xmlns:a16="http://schemas.microsoft.com/office/drawing/2014/main" id="{25FBED17-AA97-C655-1E75-10E4765F5900}"/>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8;p32">
              <a:extLst>
                <a:ext uri="{FF2B5EF4-FFF2-40B4-BE49-F238E27FC236}">
                  <a16:creationId xmlns:a16="http://schemas.microsoft.com/office/drawing/2014/main" id="{502A7FD4-19EB-728C-FA97-D62B09F66AE9}"/>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9;p32">
              <a:extLst>
                <a:ext uri="{FF2B5EF4-FFF2-40B4-BE49-F238E27FC236}">
                  <a16:creationId xmlns:a16="http://schemas.microsoft.com/office/drawing/2014/main" id="{E7E37F10-4FBE-75B3-BE21-7D04F152A9B5}"/>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90;p32">
              <a:extLst>
                <a:ext uri="{FF2B5EF4-FFF2-40B4-BE49-F238E27FC236}">
                  <a16:creationId xmlns:a16="http://schemas.microsoft.com/office/drawing/2014/main" id="{33F323B1-D56F-0894-0B78-9F2715E9EFC3}"/>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91;p32">
              <a:extLst>
                <a:ext uri="{FF2B5EF4-FFF2-40B4-BE49-F238E27FC236}">
                  <a16:creationId xmlns:a16="http://schemas.microsoft.com/office/drawing/2014/main" id="{D0BA01F7-0DF5-8B9E-7C26-B69909E9F4FF}"/>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1292;p32">
              <a:extLst>
                <a:ext uri="{FF2B5EF4-FFF2-40B4-BE49-F238E27FC236}">
                  <a16:creationId xmlns:a16="http://schemas.microsoft.com/office/drawing/2014/main" id="{A6241AE0-BEEB-F5CD-6EF9-84A3E93B9852}"/>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93;p32">
              <a:extLst>
                <a:ext uri="{FF2B5EF4-FFF2-40B4-BE49-F238E27FC236}">
                  <a16:creationId xmlns:a16="http://schemas.microsoft.com/office/drawing/2014/main" id="{8EDFF6B5-D55B-B64A-4650-D7EA264B4D2D}"/>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94;p32">
              <a:extLst>
                <a:ext uri="{FF2B5EF4-FFF2-40B4-BE49-F238E27FC236}">
                  <a16:creationId xmlns:a16="http://schemas.microsoft.com/office/drawing/2014/main" id="{FEA5BFE5-8609-FD32-1740-05CAFD6A1D2E}"/>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95;p32">
              <a:extLst>
                <a:ext uri="{FF2B5EF4-FFF2-40B4-BE49-F238E27FC236}">
                  <a16:creationId xmlns:a16="http://schemas.microsoft.com/office/drawing/2014/main" id="{6296D71F-CCC5-804E-3FF2-210AC5B5C710}"/>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96;p32">
              <a:extLst>
                <a:ext uri="{FF2B5EF4-FFF2-40B4-BE49-F238E27FC236}">
                  <a16:creationId xmlns:a16="http://schemas.microsoft.com/office/drawing/2014/main" id="{C9B7F01A-1857-2649-B4EE-12C4CFCD9B1A}"/>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7;p32">
              <a:extLst>
                <a:ext uri="{FF2B5EF4-FFF2-40B4-BE49-F238E27FC236}">
                  <a16:creationId xmlns:a16="http://schemas.microsoft.com/office/drawing/2014/main" id="{1DA8A9CC-9997-FB86-50E8-295A5B1DD238}"/>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8;p32">
              <a:extLst>
                <a:ext uri="{FF2B5EF4-FFF2-40B4-BE49-F238E27FC236}">
                  <a16:creationId xmlns:a16="http://schemas.microsoft.com/office/drawing/2014/main" id="{9D94E638-2131-C4FE-AD7F-092F395EECC2}"/>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9;p32">
              <a:extLst>
                <a:ext uri="{FF2B5EF4-FFF2-40B4-BE49-F238E27FC236}">
                  <a16:creationId xmlns:a16="http://schemas.microsoft.com/office/drawing/2014/main" id="{BC4041C3-78B0-96CF-9FF8-9F3BE7236114}"/>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300;p32">
              <a:extLst>
                <a:ext uri="{FF2B5EF4-FFF2-40B4-BE49-F238E27FC236}">
                  <a16:creationId xmlns:a16="http://schemas.microsoft.com/office/drawing/2014/main" id="{127BF52E-6932-9850-BF58-C6C1D51CFBAD}"/>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301;p32">
              <a:extLst>
                <a:ext uri="{FF2B5EF4-FFF2-40B4-BE49-F238E27FC236}">
                  <a16:creationId xmlns:a16="http://schemas.microsoft.com/office/drawing/2014/main" id="{27EAF0FA-51FA-D196-4E87-A035BD592822}"/>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302;p32">
              <a:extLst>
                <a:ext uri="{FF2B5EF4-FFF2-40B4-BE49-F238E27FC236}">
                  <a16:creationId xmlns:a16="http://schemas.microsoft.com/office/drawing/2014/main" id="{E892A7C4-B231-EAE5-A2EA-6F85CFFD7537}"/>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303;p32">
              <a:extLst>
                <a:ext uri="{FF2B5EF4-FFF2-40B4-BE49-F238E27FC236}">
                  <a16:creationId xmlns:a16="http://schemas.microsoft.com/office/drawing/2014/main" id="{7617F24F-3561-CB9C-3F03-79AD9A8E1946}"/>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304;p32">
              <a:extLst>
                <a:ext uri="{FF2B5EF4-FFF2-40B4-BE49-F238E27FC236}">
                  <a16:creationId xmlns:a16="http://schemas.microsoft.com/office/drawing/2014/main" id="{20517466-1B9B-F839-32F1-6A46E244B0B8}"/>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305;p32">
              <a:extLst>
                <a:ext uri="{FF2B5EF4-FFF2-40B4-BE49-F238E27FC236}">
                  <a16:creationId xmlns:a16="http://schemas.microsoft.com/office/drawing/2014/main" id="{A9C5C33C-FDF1-EB81-6CEA-CA84978C5867}"/>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306;p32">
              <a:extLst>
                <a:ext uri="{FF2B5EF4-FFF2-40B4-BE49-F238E27FC236}">
                  <a16:creationId xmlns:a16="http://schemas.microsoft.com/office/drawing/2014/main" id="{838C3342-1C0E-40A6-A443-9C9FE38DB3E7}"/>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7;p32">
              <a:extLst>
                <a:ext uri="{FF2B5EF4-FFF2-40B4-BE49-F238E27FC236}">
                  <a16:creationId xmlns:a16="http://schemas.microsoft.com/office/drawing/2014/main" id="{24330D08-A518-65F6-D57F-26C29EC612E5}"/>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 name="Google Shape;1278;p32">
            <a:extLst>
              <a:ext uri="{FF2B5EF4-FFF2-40B4-BE49-F238E27FC236}">
                <a16:creationId xmlns:a16="http://schemas.microsoft.com/office/drawing/2014/main" id="{E7A53C67-878E-515B-1B8F-BF75DD7A06BB}"/>
              </a:ext>
            </a:extLst>
          </p:cNvPr>
          <p:cNvGrpSpPr/>
          <p:nvPr/>
        </p:nvGrpSpPr>
        <p:grpSpPr>
          <a:xfrm>
            <a:off x="7347675" y="-811137"/>
            <a:ext cx="2668855" cy="2544169"/>
            <a:chOff x="422275" y="2508250"/>
            <a:chExt cx="1033462" cy="1031875"/>
          </a:xfrm>
        </p:grpSpPr>
        <p:sp>
          <p:nvSpPr>
            <p:cNvPr id="45" name="Google Shape;1279;p32">
              <a:extLst>
                <a:ext uri="{FF2B5EF4-FFF2-40B4-BE49-F238E27FC236}">
                  <a16:creationId xmlns:a16="http://schemas.microsoft.com/office/drawing/2014/main" id="{EDADEE37-7A19-985B-538D-A5632946970A}"/>
                </a:ext>
              </a:extLst>
            </p:cNvPr>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280;p32">
              <a:extLst>
                <a:ext uri="{FF2B5EF4-FFF2-40B4-BE49-F238E27FC236}">
                  <a16:creationId xmlns:a16="http://schemas.microsoft.com/office/drawing/2014/main" id="{DDE2AF12-4888-1724-683B-3121D4A8B710}"/>
                </a:ext>
              </a:extLst>
            </p:cNvPr>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281;p32">
              <a:extLst>
                <a:ext uri="{FF2B5EF4-FFF2-40B4-BE49-F238E27FC236}">
                  <a16:creationId xmlns:a16="http://schemas.microsoft.com/office/drawing/2014/main" id="{1CB43208-4127-B0B2-D484-566A80D390CF}"/>
                </a:ext>
              </a:extLst>
            </p:cNvPr>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282;p32">
              <a:extLst>
                <a:ext uri="{FF2B5EF4-FFF2-40B4-BE49-F238E27FC236}">
                  <a16:creationId xmlns:a16="http://schemas.microsoft.com/office/drawing/2014/main" id="{7D79766F-0B4B-D9DC-14FC-E4F07C0BF431}"/>
                </a:ext>
              </a:extLst>
            </p:cNvPr>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283;p32">
              <a:extLst>
                <a:ext uri="{FF2B5EF4-FFF2-40B4-BE49-F238E27FC236}">
                  <a16:creationId xmlns:a16="http://schemas.microsoft.com/office/drawing/2014/main" id="{224A1EC1-98ED-FCA3-877F-1393B3F49525}"/>
                </a:ext>
              </a:extLst>
            </p:cNvPr>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284;p32">
              <a:extLst>
                <a:ext uri="{FF2B5EF4-FFF2-40B4-BE49-F238E27FC236}">
                  <a16:creationId xmlns:a16="http://schemas.microsoft.com/office/drawing/2014/main" id="{518DC8ED-8BAE-5205-BE17-0E93AE37E3A3}"/>
                </a:ext>
              </a:extLst>
            </p:cNvPr>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1285;p32">
              <a:extLst>
                <a:ext uri="{FF2B5EF4-FFF2-40B4-BE49-F238E27FC236}">
                  <a16:creationId xmlns:a16="http://schemas.microsoft.com/office/drawing/2014/main" id="{B9C93A94-76D0-7807-A2F9-80178C076A69}"/>
                </a:ext>
              </a:extLst>
            </p:cNvPr>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1286;p32">
              <a:extLst>
                <a:ext uri="{FF2B5EF4-FFF2-40B4-BE49-F238E27FC236}">
                  <a16:creationId xmlns:a16="http://schemas.microsoft.com/office/drawing/2014/main" id="{1EC56820-1F33-A328-489A-D125BF1D6E57}"/>
                </a:ext>
              </a:extLst>
            </p:cNvPr>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1287;p32">
              <a:extLst>
                <a:ext uri="{FF2B5EF4-FFF2-40B4-BE49-F238E27FC236}">
                  <a16:creationId xmlns:a16="http://schemas.microsoft.com/office/drawing/2014/main" id="{0286C421-339E-AE93-678C-2D54940D5C27}"/>
                </a:ext>
              </a:extLst>
            </p:cNvPr>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1288;p32">
              <a:extLst>
                <a:ext uri="{FF2B5EF4-FFF2-40B4-BE49-F238E27FC236}">
                  <a16:creationId xmlns:a16="http://schemas.microsoft.com/office/drawing/2014/main" id="{63A4E33E-5AA0-99BC-D75D-05C4AC0EA1FF}"/>
                </a:ext>
              </a:extLst>
            </p:cNvPr>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1289;p32">
              <a:extLst>
                <a:ext uri="{FF2B5EF4-FFF2-40B4-BE49-F238E27FC236}">
                  <a16:creationId xmlns:a16="http://schemas.microsoft.com/office/drawing/2014/main" id="{B9A160FC-F06C-79E8-F7A7-8AFE5083D3FC}"/>
                </a:ext>
              </a:extLst>
            </p:cNvPr>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1290;p32">
              <a:extLst>
                <a:ext uri="{FF2B5EF4-FFF2-40B4-BE49-F238E27FC236}">
                  <a16:creationId xmlns:a16="http://schemas.microsoft.com/office/drawing/2014/main" id="{E2CC1AAB-490A-17C6-3B0A-0F06F1CF36B7}"/>
                </a:ext>
              </a:extLst>
            </p:cNvPr>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91;p32">
              <a:extLst>
                <a:ext uri="{FF2B5EF4-FFF2-40B4-BE49-F238E27FC236}">
                  <a16:creationId xmlns:a16="http://schemas.microsoft.com/office/drawing/2014/main" id="{4C380E82-A72C-6B6D-E95C-F3085D59E150}"/>
                </a:ext>
              </a:extLst>
            </p:cNvPr>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92;p32">
              <a:extLst>
                <a:ext uri="{FF2B5EF4-FFF2-40B4-BE49-F238E27FC236}">
                  <a16:creationId xmlns:a16="http://schemas.microsoft.com/office/drawing/2014/main" id="{45761D2D-AFDD-7BDA-7E66-F57F3FB7AE30}"/>
                </a:ext>
              </a:extLst>
            </p:cNvPr>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93;p32">
              <a:extLst>
                <a:ext uri="{FF2B5EF4-FFF2-40B4-BE49-F238E27FC236}">
                  <a16:creationId xmlns:a16="http://schemas.microsoft.com/office/drawing/2014/main" id="{0C9A29F8-6479-76B0-7AD7-91B230923C05}"/>
                </a:ext>
              </a:extLst>
            </p:cNvPr>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94;p32">
              <a:extLst>
                <a:ext uri="{FF2B5EF4-FFF2-40B4-BE49-F238E27FC236}">
                  <a16:creationId xmlns:a16="http://schemas.microsoft.com/office/drawing/2014/main" id="{92CB2821-946C-0B53-95ED-65616D44849D}"/>
                </a:ext>
              </a:extLst>
            </p:cNvPr>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95;p32">
              <a:extLst>
                <a:ext uri="{FF2B5EF4-FFF2-40B4-BE49-F238E27FC236}">
                  <a16:creationId xmlns:a16="http://schemas.microsoft.com/office/drawing/2014/main" id="{A3412509-5E4E-52B8-4C65-E169805ECC2F}"/>
                </a:ext>
              </a:extLst>
            </p:cNvPr>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96;p32">
              <a:extLst>
                <a:ext uri="{FF2B5EF4-FFF2-40B4-BE49-F238E27FC236}">
                  <a16:creationId xmlns:a16="http://schemas.microsoft.com/office/drawing/2014/main" id="{B20DAFC4-59FF-E2A7-47C3-BA2D057B50A6}"/>
                </a:ext>
              </a:extLst>
            </p:cNvPr>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97;p32">
              <a:extLst>
                <a:ext uri="{FF2B5EF4-FFF2-40B4-BE49-F238E27FC236}">
                  <a16:creationId xmlns:a16="http://schemas.microsoft.com/office/drawing/2014/main" id="{BFDBF46A-5AE2-CDB8-37BA-22E1A49F4D1F}"/>
                </a:ext>
              </a:extLst>
            </p:cNvPr>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8" name="Google Shape;1298;p32">
              <a:extLst>
                <a:ext uri="{FF2B5EF4-FFF2-40B4-BE49-F238E27FC236}">
                  <a16:creationId xmlns:a16="http://schemas.microsoft.com/office/drawing/2014/main" id="{875FC6A3-A9E4-5A64-1D4D-A1E8F18766A0}"/>
                </a:ext>
              </a:extLst>
            </p:cNvPr>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9" name="Google Shape;1299;p32">
              <a:extLst>
                <a:ext uri="{FF2B5EF4-FFF2-40B4-BE49-F238E27FC236}">
                  <a16:creationId xmlns:a16="http://schemas.microsoft.com/office/drawing/2014/main" id="{4BB8FAA2-5B3E-2858-44A3-3E6B770DCE49}"/>
                </a:ext>
              </a:extLst>
            </p:cNvPr>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0" name="Google Shape;1300;p32">
              <a:extLst>
                <a:ext uri="{FF2B5EF4-FFF2-40B4-BE49-F238E27FC236}">
                  <a16:creationId xmlns:a16="http://schemas.microsoft.com/office/drawing/2014/main" id="{2EBA5DFA-A2DA-C08F-5BC5-D32F4D0A3B18}"/>
                </a:ext>
              </a:extLst>
            </p:cNvPr>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1" name="Google Shape;1301;p32">
              <a:extLst>
                <a:ext uri="{FF2B5EF4-FFF2-40B4-BE49-F238E27FC236}">
                  <a16:creationId xmlns:a16="http://schemas.microsoft.com/office/drawing/2014/main" id="{C63D8E81-263B-3BD7-8594-A54A3C9CE90F}"/>
                </a:ext>
              </a:extLst>
            </p:cNvPr>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2" name="Google Shape;1302;p32">
              <a:extLst>
                <a:ext uri="{FF2B5EF4-FFF2-40B4-BE49-F238E27FC236}">
                  <a16:creationId xmlns:a16="http://schemas.microsoft.com/office/drawing/2014/main" id="{DCC2D96E-4539-4724-EC37-A1A402630B82}"/>
                </a:ext>
              </a:extLst>
            </p:cNvPr>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303;p32">
              <a:extLst>
                <a:ext uri="{FF2B5EF4-FFF2-40B4-BE49-F238E27FC236}">
                  <a16:creationId xmlns:a16="http://schemas.microsoft.com/office/drawing/2014/main" id="{DCB7E617-0B03-FDFE-A98F-7703DE69DE84}"/>
                </a:ext>
              </a:extLst>
            </p:cNvPr>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304;p32">
              <a:extLst>
                <a:ext uri="{FF2B5EF4-FFF2-40B4-BE49-F238E27FC236}">
                  <a16:creationId xmlns:a16="http://schemas.microsoft.com/office/drawing/2014/main" id="{88B82EC9-C2C4-8E02-E320-88A1E9A04ADB}"/>
                </a:ext>
              </a:extLst>
            </p:cNvPr>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5" name="Google Shape;1305;p32">
              <a:extLst>
                <a:ext uri="{FF2B5EF4-FFF2-40B4-BE49-F238E27FC236}">
                  <a16:creationId xmlns:a16="http://schemas.microsoft.com/office/drawing/2014/main" id="{ED4AED6E-6081-4101-8DEC-01DDD5B04630}"/>
                </a:ext>
              </a:extLst>
            </p:cNvPr>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6" name="Google Shape;1306;p32">
              <a:extLst>
                <a:ext uri="{FF2B5EF4-FFF2-40B4-BE49-F238E27FC236}">
                  <a16:creationId xmlns:a16="http://schemas.microsoft.com/office/drawing/2014/main" id="{1916D9AD-2A13-9F4F-702D-9D6FE6668CE4}"/>
                </a:ext>
              </a:extLst>
            </p:cNvPr>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307;p32">
              <a:extLst>
                <a:ext uri="{FF2B5EF4-FFF2-40B4-BE49-F238E27FC236}">
                  <a16:creationId xmlns:a16="http://schemas.microsoft.com/office/drawing/2014/main" id="{E64D9277-1CF7-621D-FB32-083D8C69A06F}"/>
                </a:ext>
              </a:extLst>
            </p:cNvPr>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355488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28"/>
                                        </p:tgtEl>
                                        <p:attrNameLst>
                                          <p:attrName>style.visibility</p:attrName>
                                        </p:attrNameLst>
                                      </p:cBhvr>
                                      <p:to>
                                        <p:strVal val="visible"/>
                                      </p:to>
                                    </p:set>
                                    <p:animEffect transition="in" filter="fade">
                                      <p:cBhvr>
                                        <p:cTn id="7" dur="500"/>
                                        <p:tgtEl>
                                          <p:spTgt spid="1128"/>
                                        </p:tgtEl>
                                      </p:cBhvr>
                                    </p:animEffect>
                                  </p:childTnLst>
                                </p:cTn>
                              </p:par>
                              <p:par>
                                <p:cTn id="8" presetID="42" presetClass="path" presetSubtype="0" decel="100000" fill="hold" nodeType="withEffect">
                                  <p:stCondLst>
                                    <p:cond delay="250"/>
                                  </p:stCondLst>
                                  <p:childTnLst>
                                    <p:animMotion origin="layout" path="M 3.61111E-6 -9.87654E-7 L 0.04548 0.00031 " pathEditMode="relative" rAng="0" ptsTypes="AA">
                                      <p:cBhvr>
                                        <p:cTn id="9" dur="1000" spd="-100000" fill="hold"/>
                                        <p:tgtEl>
                                          <p:spTgt spid="1128"/>
                                        </p:tgtEl>
                                        <p:attrNameLst>
                                          <p:attrName>ppt_x</p:attrName>
                                          <p:attrName>ppt_y</p:attrName>
                                        </p:attrNameLst>
                                      </p:cBhvr>
                                      <p:rCtr x="2274" y="0"/>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50"/>
                                  </p:stCondLst>
                                  <p:childTnLst>
                                    <p:animMotion origin="layout" path="M 0 -1.85185E-6 L 0.04549 0.00031 " pathEditMode="relative" rAng="0" ptsTypes="AA">
                                      <p:cBhvr>
                                        <p:cTn id="14" dur="1000" spd="-100000" fill="hold"/>
                                        <p:tgtEl>
                                          <p:spTgt spid="11"/>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50"/>
                                  </p:stCondLst>
                                  <p:childTnLst>
                                    <p:animMotion origin="layout" path="M 0 -1.85185E-6 L -0.0441 -1.85185E-6 " pathEditMode="relative" rAng="0" ptsTypes="AA">
                                      <p:cBhvr>
                                        <p:cTn id="19" dur="1000" spd="-100000" fill="hold"/>
                                        <p:tgtEl>
                                          <p:spTgt spid="12"/>
                                        </p:tgtEl>
                                        <p:attrNameLst>
                                          <p:attrName>ppt_x</p:attrName>
                                          <p:attrName>ppt_y</p:attrName>
                                        </p:attrNameLst>
                                      </p:cBhvr>
                                      <p:rCtr x="-2205" y="0"/>
                                    </p:animMotion>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50"/>
                                  </p:stCondLst>
                                  <p:childTnLst>
                                    <p:animMotion origin="layout" path="M 0 -1.85185E-6 L -0.0441 -1.85185E-6 " pathEditMode="relative" rAng="0" ptsTypes="AA">
                                      <p:cBhvr>
                                        <p:cTn id="24" dur="1000" spd="-100000" fill="hold"/>
                                        <p:tgtEl>
                                          <p:spTgt spid="13"/>
                                        </p:tgtEl>
                                        <p:attrNameLst>
                                          <p:attrName>ppt_x</p:attrName>
                                          <p:attrName>ppt_y</p:attrName>
                                        </p:attrNameLst>
                                      </p:cBhvr>
                                      <p:rCtr x="-2205"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 presetClass="emph" presetSubtype="0" decel="100000" fill="hold" nodeType="withEffect">
                                  <p:stCondLst>
                                    <p:cond delay="0"/>
                                  </p:stCondLst>
                                  <p:childTnLst>
                                    <p:animScale>
                                      <p:cBhvr>
                                        <p:cTn id="29" dur="750" fill="hold"/>
                                        <p:tgtEl>
                                          <p:spTgt spid="14"/>
                                        </p:tgtEl>
                                      </p:cBhvr>
                                      <p:by x="85000" y="85000"/>
                                    </p:animScale>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 presetClass="emph" presetSubtype="0" decel="100000" fill="hold" nodeType="withEffect">
                                  <p:stCondLst>
                                    <p:cond delay="0"/>
                                  </p:stCondLst>
                                  <p:childTnLst>
                                    <p:animScale>
                                      <p:cBhvr>
                                        <p:cTn id="34" dur="750" fill="hold"/>
                                        <p:tgtEl>
                                          <p:spTgt spid="44"/>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5F8F4970-D64E-60EF-BB04-7434F83BDC17}"/>
            </a:ext>
          </a:extLst>
        </p:cNvPr>
        <p:cNvGrpSpPr/>
        <p:nvPr/>
      </p:nvGrpSpPr>
      <p:grpSpPr>
        <a:xfrm>
          <a:off x="0" y="0"/>
          <a:ext cx="0" cy="0"/>
          <a:chOff x="0" y="0"/>
          <a:chExt cx="0" cy="0"/>
        </a:xfrm>
      </p:grpSpPr>
      <p:sp>
        <p:nvSpPr>
          <p:cNvPr id="6" name="Google Shape;1541;p47">
            <a:extLst>
              <a:ext uri="{FF2B5EF4-FFF2-40B4-BE49-F238E27FC236}">
                <a16:creationId xmlns:a16="http://schemas.microsoft.com/office/drawing/2014/main" id="{4565AA5C-32DB-2F09-7923-A01801B51947}"/>
              </a:ext>
            </a:extLst>
          </p:cNvPr>
          <p:cNvSpPr txBox="1">
            <a:spLocks noGrp="1"/>
          </p:cNvSpPr>
          <p:nvPr>
            <p:ph type="title"/>
          </p:nvPr>
        </p:nvSpPr>
        <p:spPr>
          <a:xfrm>
            <a:off x="450273" y="415290"/>
            <a:ext cx="8320347" cy="30344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0" dirty="0"/>
              <a:t>Thank</a:t>
            </a:r>
            <a:r>
              <a:rPr lang="en-US" altLang="en-GB" sz="10000" dirty="0"/>
              <a:t> for watching</a:t>
            </a:r>
            <a:r>
              <a:rPr lang="en-GB" sz="10000" dirty="0"/>
              <a:t>!</a:t>
            </a:r>
          </a:p>
        </p:txBody>
      </p:sp>
      <p:sp>
        <p:nvSpPr>
          <p:cNvPr id="1297" name="Flowchart: Punched Tape 1296">
            <a:extLst>
              <a:ext uri="{FF2B5EF4-FFF2-40B4-BE49-F238E27FC236}">
                <a16:creationId xmlns:a16="http://schemas.microsoft.com/office/drawing/2014/main" id="{41C3D9D7-5BC6-C77D-6DED-0A16F8CE9F6B}"/>
              </a:ext>
            </a:extLst>
          </p:cNvPr>
          <p:cNvSpPr/>
          <p:nvPr/>
        </p:nvSpPr>
        <p:spPr>
          <a:xfrm>
            <a:off x="5150851" y="3510024"/>
            <a:ext cx="3696335" cy="808990"/>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sp>
        <p:nvSpPr>
          <p:cNvPr id="1298" name="Flowchart: Punched Tape 1297">
            <a:extLst>
              <a:ext uri="{FF2B5EF4-FFF2-40B4-BE49-F238E27FC236}">
                <a16:creationId xmlns:a16="http://schemas.microsoft.com/office/drawing/2014/main" id="{6FFD19ED-F47F-2EAC-F722-54352AE09EBE}"/>
              </a:ext>
            </a:extLst>
          </p:cNvPr>
          <p:cNvSpPr/>
          <p:nvPr/>
        </p:nvSpPr>
        <p:spPr>
          <a:xfrm>
            <a:off x="289419" y="3514813"/>
            <a:ext cx="3696335" cy="808990"/>
          </a:xfrm>
          <a:prstGeom prst="flowChartPunchedTap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p>
        </p:txBody>
      </p:sp>
      <p:grpSp>
        <p:nvGrpSpPr>
          <p:cNvPr id="9" name="Google Shape;1605;p47">
            <a:extLst>
              <a:ext uri="{FF2B5EF4-FFF2-40B4-BE49-F238E27FC236}">
                <a16:creationId xmlns:a16="http://schemas.microsoft.com/office/drawing/2014/main" id="{1A993BC1-7098-B78B-D238-3CD0A09098A1}"/>
              </a:ext>
            </a:extLst>
          </p:cNvPr>
          <p:cNvGrpSpPr/>
          <p:nvPr/>
        </p:nvGrpSpPr>
        <p:grpSpPr>
          <a:xfrm flipH="1">
            <a:off x="7542545" y="527077"/>
            <a:ext cx="1025928" cy="248431"/>
            <a:chOff x="4287838" y="1025525"/>
            <a:chExt cx="708025" cy="171450"/>
          </a:xfrm>
        </p:grpSpPr>
        <p:sp>
          <p:nvSpPr>
            <p:cNvPr id="10" name="Google Shape;1606;p47">
              <a:extLst>
                <a:ext uri="{FF2B5EF4-FFF2-40B4-BE49-F238E27FC236}">
                  <a16:creationId xmlns:a16="http://schemas.microsoft.com/office/drawing/2014/main" id="{EC221350-3F66-7B85-C360-2733FB635D6A}"/>
                </a:ext>
              </a:extLst>
            </p:cNvPr>
            <p:cNvSpPr/>
            <p:nvPr/>
          </p:nvSpPr>
          <p:spPr>
            <a:xfrm>
              <a:off x="4914900" y="1025525"/>
              <a:ext cx="80963" cy="171450"/>
            </a:xfrm>
            <a:custGeom>
              <a:avLst/>
              <a:gdLst/>
              <a:ahLst/>
              <a:cxnLst/>
              <a:rect l="l" t="t" r="r" b="b"/>
              <a:pathLst>
                <a:path w="51" h="108" extrusionOk="0">
                  <a:moveTo>
                    <a:pt x="38" y="0"/>
                  </a:moveTo>
                  <a:lnTo>
                    <a:pt x="51" y="10"/>
                  </a:lnTo>
                  <a:lnTo>
                    <a:pt x="21" y="54"/>
                  </a:lnTo>
                  <a:lnTo>
                    <a:pt x="51"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607;p47">
              <a:extLst>
                <a:ext uri="{FF2B5EF4-FFF2-40B4-BE49-F238E27FC236}">
                  <a16:creationId xmlns:a16="http://schemas.microsoft.com/office/drawing/2014/main" id="{9854BE7C-3409-9830-A573-8836B560B008}"/>
                </a:ext>
              </a:extLst>
            </p:cNvPr>
            <p:cNvSpPr/>
            <p:nvPr/>
          </p:nvSpPr>
          <p:spPr>
            <a:xfrm>
              <a:off x="48466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608;p47">
              <a:extLst>
                <a:ext uri="{FF2B5EF4-FFF2-40B4-BE49-F238E27FC236}">
                  <a16:creationId xmlns:a16="http://schemas.microsoft.com/office/drawing/2014/main" id="{DD603E9D-D480-3FC6-0AF4-DE5D9BEF9ACE}"/>
                </a:ext>
              </a:extLst>
            </p:cNvPr>
            <p:cNvSpPr/>
            <p:nvPr/>
          </p:nvSpPr>
          <p:spPr>
            <a:xfrm>
              <a:off x="47767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09;p47">
              <a:extLst>
                <a:ext uri="{FF2B5EF4-FFF2-40B4-BE49-F238E27FC236}">
                  <a16:creationId xmlns:a16="http://schemas.microsoft.com/office/drawing/2014/main" id="{84C25EE6-DA62-AE9C-9D08-CF8D4FB8800D}"/>
                </a:ext>
              </a:extLst>
            </p:cNvPr>
            <p:cNvSpPr/>
            <p:nvPr/>
          </p:nvSpPr>
          <p:spPr>
            <a:xfrm>
              <a:off x="47069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610;p47">
              <a:extLst>
                <a:ext uri="{FF2B5EF4-FFF2-40B4-BE49-F238E27FC236}">
                  <a16:creationId xmlns:a16="http://schemas.microsoft.com/office/drawing/2014/main" id="{2DB03CFE-D5DE-6B80-4657-0C331E29C700}"/>
                </a:ext>
              </a:extLst>
            </p:cNvPr>
            <p:cNvSpPr/>
            <p:nvPr/>
          </p:nvSpPr>
          <p:spPr>
            <a:xfrm>
              <a:off x="4637088"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611;p47">
              <a:extLst>
                <a:ext uri="{FF2B5EF4-FFF2-40B4-BE49-F238E27FC236}">
                  <a16:creationId xmlns:a16="http://schemas.microsoft.com/office/drawing/2014/main" id="{046B8EEF-7A25-A1E9-D91B-B5FA63DA229D}"/>
                </a:ext>
              </a:extLst>
            </p:cNvPr>
            <p:cNvSpPr/>
            <p:nvPr/>
          </p:nvSpPr>
          <p:spPr>
            <a:xfrm>
              <a:off x="4568825" y="1025525"/>
              <a:ext cx="77788" cy="171450"/>
            </a:xfrm>
            <a:custGeom>
              <a:avLst/>
              <a:gdLst/>
              <a:ahLst/>
              <a:cxnLst/>
              <a:rect l="l" t="t" r="r" b="b"/>
              <a:pathLst>
                <a:path w="49" h="108" extrusionOk="0">
                  <a:moveTo>
                    <a:pt x="37" y="0"/>
                  </a:moveTo>
                  <a:lnTo>
                    <a:pt x="49" y="10"/>
                  </a:lnTo>
                  <a:lnTo>
                    <a:pt x="19" y="54"/>
                  </a:lnTo>
                  <a:lnTo>
                    <a:pt x="49"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612;p47">
              <a:extLst>
                <a:ext uri="{FF2B5EF4-FFF2-40B4-BE49-F238E27FC236}">
                  <a16:creationId xmlns:a16="http://schemas.microsoft.com/office/drawing/2014/main" id="{E87DEBB4-740A-BFB8-304D-CAD8BE05BD69}"/>
                </a:ext>
              </a:extLst>
            </p:cNvPr>
            <p:cNvSpPr/>
            <p:nvPr/>
          </p:nvSpPr>
          <p:spPr>
            <a:xfrm>
              <a:off x="449738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1613;p47">
              <a:extLst>
                <a:ext uri="{FF2B5EF4-FFF2-40B4-BE49-F238E27FC236}">
                  <a16:creationId xmlns:a16="http://schemas.microsoft.com/office/drawing/2014/main" id="{4DBDC2F3-35A1-A956-5583-7A3E08C89F78}"/>
                </a:ext>
              </a:extLst>
            </p:cNvPr>
            <p:cNvSpPr/>
            <p:nvPr/>
          </p:nvSpPr>
          <p:spPr>
            <a:xfrm>
              <a:off x="4427538" y="1025525"/>
              <a:ext cx="79375" cy="171450"/>
            </a:xfrm>
            <a:custGeom>
              <a:avLst/>
              <a:gdLst/>
              <a:ahLst/>
              <a:cxnLst/>
              <a:rect l="l" t="t" r="r" b="b"/>
              <a:pathLst>
                <a:path w="50" h="108" extrusionOk="0">
                  <a:moveTo>
                    <a:pt x="38" y="0"/>
                  </a:moveTo>
                  <a:lnTo>
                    <a:pt x="50" y="10"/>
                  </a:lnTo>
                  <a:lnTo>
                    <a:pt x="20" y="54"/>
                  </a:lnTo>
                  <a:lnTo>
                    <a:pt x="50" y="99"/>
                  </a:lnTo>
                  <a:lnTo>
                    <a:pt x="38" y="108"/>
                  </a:lnTo>
                  <a:lnTo>
                    <a:pt x="0" y="54"/>
                  </a:lnTo>
                  <a:lnTo>
                    <a:pt x="3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1614;p47">
              <a:extLst>
                <a:ext uri="{FF2B5EF4-FFF2-40B4-BE49-F238E27FC236}">
                  <a16:creationId xmlns:a16="http://schemas.microsoft.com/office/drawing/2014/main" id="{8F7667D8-AC2D-E403-5C90-F6F0ECD587BF}"/>
                </a:ext>
              </a:extLst>
            </p:cNvPr>
            <p:cNvSpPr/>
            <p:nvPr/>
          </p:nvSpPr>
          <p:spPr>
            <a:xfrm>
              <a:off x="4359275" y="1025525"/>
              <a:ext cx="79375" cy="171450"/>
            </a:xfrm>
            <a:custGeom>
              <a:avLst/>
              <a:gdLst/>
              <a:ahLst/>
              <a:cxnLst/>
              <a:rect l="l" t="t" r="r" b="b"/>
              <a:pathLst>
                <a:path w="50" h="108" extrusionOk="0">
                  <a:moveTo>
                    <a:pt x="37" y="0"/>
                  </a:moveTo>
                  <a:lnTo>
                    <a:pt x="50" y="10"/>
                  </a:lnTo>
                  <a:lnTo>
                    <a:pt x="19" y="54"/>
                  </a:lnTo>
                  <a:lnTo>
                    <a:pt x="50"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615;p47">
              <a:extLst>
                <a:ext uri="{FF2B5EF4-FFF2-40B4-BE49-F238E27FC236}">
                  <a16:creationId xmlns:a16="http://schemas.microsoft.com/office/drawing/2014/main" id="{7EDFD38A-280A-B646-CB19-C65043ED36D8}"/>
                </a:ext>
              </a:extLst>
            </p:cNvPr>
            <p:cNvSpPr/>
            <p:nvPr/>
          </p:nvSpPr>
          <p:spPr>
            <a:xfrm>
              <a:off x="4287838" y="1025525"/>
              <a:ext cx="80963" cy="171450"/>
            </a:xfrm>
            <a:custGeom>
              <a:avLst/>
              <a:gdLst/>
              <a:ahLst/>
              <a:cxnLst/>
              <a:rect l="l" t="t" r="r" b="b"/>
              <a:pathLst>
                <a:path w="51" h="108" extrusionOk="0">
                  <a:moveTo>
                    <a:pt x="37" y="0"/>
                  </a:moveTo>
                  <a:lnTo>
                    <a:pt x="51" y="10"/>
                  </a:lnTo>
                  <a:lnTo>
                    <a:pt x="20" y="54"/>
                  </a:lnTo>
                  <a:lnTo>
                    <a:pt x="51" y="99"/>
                  </a:lnTo>
                  <a:lnTo>
                    <a:pt x="37" y="108"/>
                  </a:lnTo>
                  <a:lnTo>
                    <a:pt x="0" y="54"/>
                  </a:lnTo>
                  <a:lnTo>
                    <a:pt x="37"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extLst>
      <p:ext uri="{BB962C8B-B14F-4D97-AF65-F5344CB8AC3E}">
        <p14:creationId xmlns:p14="http://schemas.microsoft.com/office/powerpoint/2010/main" val="15991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500"/>
                                        <p:tgtEl>
                                          <p:spTgt spid="1298"/>
                                        </p:tgtEl>
                                      </p:cBhvr>
                                    </p:animEffect>
                                  </p:childTnLst>
                                </p:cTn>
                              </p:par>
                              <p:par>
                                <p:cTn id="8" presetID="42" presetClass="path" presetSubtype="0" decel="100000" fill="hold" grpId="1" nodeType="withEffect">
                                  <p:stCondLst>
                                    <p:cond delay="250"/>
                                  </p:stCondLst>
                                  <p:childTnLst>
                                    <p:animMotion origin="layout" path="M 3.54167E-6 -2.96296E-6 L 0.04557 0.00023 " pathEditMode="relative" rAng="0" ptsTypes="AA">
                                      <p:cBhvr>
                                        <p:cTn id="9" dur="1000" spd="-100000" fill="hold"/>
                                        <p:tgtEl>
                                          <p:spTgt spid="1298"/>
                                        </p:tgtEl>
                                        <p:attrNameLst>
                                          <p:attrName>ppt_x</p:attrName>
                                          <p:attrName>ppt_y</p:attrName>
                                        </p:attrNameLst>
                                      </p:cBhvr>
                                      <p:rCtr x="2279" y="0"/>
                                    </p:animMotion>
                                  </p:childTnLst>
                                </p:cTn>
                              </p:par>
                              <p:par>
                                <p:cTn id="10" presetID="10" presetClass="entr" presetSubtype="0" fill="hold" grpId="0" nodeType="withEffect">
                                  <p:stCondLst>
                                    <p:cond delay="250"/>
                                  </p:stCondLst>
                                  <p:childTnLst>
                                    <p:set>
                                      <p:cBhvr>
                                        <p:cTn id="11" dur="1" fill="hold">
                                          <p:stCondLst>
                                            <p:cond delay="0"/>
                                          </p:stCondLst>
                                        </p:cTn>
                                        <p:tgtEl>
                                          <p:spTgt spid="1297"/>
                                        </p:tgtEl>
                                        <p:attrNameLst>
                                          <p:attrName>style.visibility</p:attrName>
                                        </p:attrNameLst>
                                      </p:cBhvr>
                                      <p:to>
                                        <p:strVal val="visible"/>
                                      </p:to>
                                    </p:set>
                                    <p:animEffect transition="in" filter="fade">
                                      <p:cBhvr>
                                        <p:cTn id="12" dur="500"/>
                                        <p:tgtEl>
                                          <p:spTgt spid="1297"/>
                                        </p:tgtEl>
                                      </p:cBhvr>
                                    </p:animEffect>
                                  </p:childTnLst>
                                </p:cTn>
                              </p:par>
                              <p:par>
                                <p:cTn id="13" presetID="42" presetClass="path" presetSubtype="0" decel="100000" fill="hold" grpId="1" nodeType="withEffect">
                                  <p:stCondLst>
                                    <p:cond delay="250"/>
                                  </p:stCondLst>
                                  <p:childTnLst>
                                    <p:animMotion origin="layout" path="M -1.875E-6 -2.96296E-6 L -0.04414 -2.96296E-6 " pathEditMode="relative" rAng="0" ptsTypes="AA">
                                      <p:cBhvr>
                                        <p:cTn id="14" dur="1000" spd="-100000" fill="hold"/>
                                        <p:tgtEl>
                                          <p:spTgt spid="1297"/>
                                        </p:tgtEl>
                                        <p:attrNameLst>
                                          <p:attrName>ppt_x</p:attrName>
                                          <p:attrName>ppt_y</p:attrName>
                                        </p:attrNameLst>
                                      </p:cBhvr>
                                      <p:rCtr x="-2214" y="0"/>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 presetClass="emph" presetSubtype="0" decel="100000" fill="hold" grpId="1" nodeType="withEffect">
                                  <p:stCondLst>
                                    <p:cond delay="0"/>
                                  </p:stCondLst>
                                  <p:childTnLst>
                                    <p:animScale>
                                      <p:cBhvr>
                                        <p:cTn id="19" dur="750" fill="hold"/>
                                        <p:tgtEl>
                                          <p:spTgt spid="6"/>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97" grpId="0" animBg="1"/>
      <p:bldP spid="1297" grpId="1" animBg="1"/>
      <p:bldP spid="1298" grpId="0" animBg="1"/>
      <p:bldP spid="129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2" name="Google Shape;1322;p33"/>
          <p:cNvSpPr txBox="1">
            <a:spLocks noGrp="1"/>
          </p:cNvSpPr>
          <p:nvPr>
            <p:ph type="title"/>
          </p:nvPr>
        </p:nvSpPr>
        <p:spPr>
          <a:xfrm>
            <a:off x="948600" y="185275"/>
            <a:ext cx="683072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Variable Small Semibol" pitchFamily="2" charset="0"/>
              </a:rPr>
              <a:t>Tổng quan hệ thống (Client-server)</a:t>
            </a:r>
            <a:endParaRPr dirty="0">
              <a:latin typeface="Segoe UI Variable Small Semibol" pitchFamily="2" charset="0"/>
            </a:endParaRPr>
          </a:p>
        </p:txBody>
      </p:sp>
      <p:sp>
        <p:nvSpPr>
          <p:cNvPr id="1325" name="Google Shape;1325;p33"/>
          <p:cNvSpPr txBox="1">
            <a:spLocks noGrp="1"/>
          </p:cNvSpPr>
          <p:nvPr>
            <p:ph type="subTitle" idx="4"/>
          </p:nvPr>
        </p:nvSpPr>
        <p:spPr>
          <a:xfrm>
            <a:off x="664802" y="1152940"/>
            <a:ext cx="4073881" cy="1682202"/>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600" dirty="0"/>
              <a:t>Client:</a:t>
            </a:r>
            <a:endParaRPr lang="en-US" sz="1400" dirty="0">
              <a:solidFill>
                <a:srgbClr val="746C69"/>
              </a:solidFill>
              <a:latin typeface="Times New Roman" panose="02020603050405020304" pitchFamily="18"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solidFill>
                  <a:srgbClr val="746C69"/>
                </a:solidFill>
                <a:latin typeface="Times New Roman" panose="02020603050405020304" pitchFamily="18" charset="0"/>
                <a:cs typeface="Times New Roman" panose="02020603050405020304" pitchFamily="18" charset="0"/>
              </a:rPr>
              <a:t>Giao diện cho phép người dùng chọn file, khởi tạo tải lên hoặc tải xuống.</a:t>
            </a:r>
            <a:endParaRPr lang="en-US" sz="1400" dirty="0">
              <a:solidFill>
                <a:srgbClr val="746C69"/>
              </a:solidFill>
              <a:latin typeface="Times New Roman" panose="02020603050405020304" pitchFamily="18"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sz="1400" dirty="0">
                <a:solidFill>
                  <a:srgbClr val="746C69"/>
                </a:solidFill>
                <a:latin typeface="Times New Roman" panose="02020603050405020304" pitchFamily="18" charset="0"/>
                <a:cs typeface="Times New Roman" panose="02020603050405020304" pitchFamily="18" charset="0"/>
              </a:rPr>
              <a:t> </a:t>
            </a:r>
            <a:r>
              <a:rPr lang="vi-VN" sz="1400" dirty="0">
                <a:solidFill>
                  <a:srgbClr val="746C69"/>
                </a:solidFill>
                <a:latin typeface="Times New Roman" panose="02020603050405020304" pitchFamily="18" charset="0"/>
                <a:cs typeface="Times New Roman" panose="02020603050405020304" pitchFamily="18" charset="0"/>
              </a:rPr>
              <a:t>Hiển thị trạng thái chi tiết của từng file: dung lượng, tiến trình, tốc độ, thời gian ước tính.</a:t>
            </a:r>
            <a:endParaRPr lang="en-US" sz="1400" dirty="0">
              <a:solidFill>
                <a:srgbClr val="746C69"/>
              </a:solidFill>
              <a:latin typeface="Times New Roman" panose="02020603050405020304" pitchFamily="18" charset="0"/>
              <a:cs typeface="Times New Roman" panose="02020603050405020304" pitchFamily="18" charset="0"/>
            </a:endParaRPr>
          </a:p>
          <a:p>
            <a:pPr marL="0" indent="0" eaLnBrk="0" fontAlgn="base" hangingPunct="0">
              <a:spcBef>
                <a:spcPts val="600"/>
              </a:spcBef>
              <a:spcAft>
                <a:spcPct val="0"/>
              </a:spcAft>
              <a:buClrTx/>
              <a:buSzTx/>
              <a:buFontTx/>
              <a:buChar char="•"/>
            </a:pPr>
            <a:r>
              <a:rPr lang="en-US" sz="1400" dirty="0">
                <a:solidFill>
                  <a:srgbClr val="746C69"/>
                </a:solidFill>
                <a:latin typeface="Times New Roman" panose="02020603050405020304" pitchFamily="18" charset="0"/>
                <a:cs typeface="Times New Roman" panose="02020603050405020304" pitchFamily="18" charset="0"/>
              </a:rPr>
              <a:t> </a:t>
            </a:r>
            <a:r>
              <a:rPr lang="vi-VN" sz="1400" dirty="0">
                <a:solidFill>
                  <a:srgbClr val="746C69"/>
                </a:solidFill>
                <a:latin typeface="Times New Roman" panose="02020603050405020304" pitchFamily="18" charset="0"/>
                <a:cs typeface="Times New Roman" panose="02020603050405020304" pitchFamily="18" charset="0"/>
              </a:rPr>
              <a:t>Các nút thao tác trực tiếp: Start, Pause, Resume, Stop.</a:t>
            </a:r>
            <a:endParaRPr lang="en-US" sz="1400" dirty="0">
              <a:solidFill>
                <a:srgbClr val="746C69"/>
              </a:solidFill>
              <a:latin typeface="Times New Roman" panose="02020603050405020304" pitchFamily="18" charset="0"/>
              <a:cs typeface="Times New Roman" panose="02020603050405020304" pitchFamily="18" charset="0"/>
            </a:endParaRPr>
          </a:p>
        </p:txBody>
      </p:sp>
      <p:grpSp>
        <p:nvGrpSpPr>
          <p:cNvPr id="1327" name="Google Shape;1327;p33"/>
          <p:cNvGrpSpPr/>
          <p:nvPr/>
        </p:nvGrpSpPr>
        <p:grpSpPr>
          <a:xfrm>
            <a:off x="7918800" y="4092025"/>
            <a:ext cx="1023938" cy="1023938"/>
            <a:chOff x="9247188" y="5834063"/>
            <a:chExt cx="1023938" cy="1023938"/>
          </a:xfrm>
        </p:grpSpPr>
        <p:sp>
          <p:nvSpPr>
            <p:cNvPr id="1328" name="Google Shape;1328;p33"/>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 name="Google Shape;1325;p33">
            <a:extLst>
              <a:ext uri="{FF2B5EF4-FFF2-40B4-BE49-F238E27FC236}">
                <a16:creationId xmlns:a16="http://schemas.microsoft.com/office/drawing/2014/main" id="{15DFBE5A-A058-55EC-69B1-5B42A0028389}"/>
              </a:ext>
            </a:extLst>
          </p:cNvPr>
          <p:cNvSpPr txBox="1">
            <a:spLocks/>
          </p:cNvSpPr>
          <p:nvPr/>
        </p:nvSpPr>
        <p:spPr>
          <a:xfrm>
            <a:off x="650305" y="2993471"/>
            <a:ext cx="4281486" cy="14635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t>Websocket server:</a:t>
            </a:r>
            <a:r>
              <a:rPr lang="vi-VN" altLang="en-US" sz="1600" dirty="0">
                <a:solidFill>
                  <a:schemeClr val="tx1"/>
                </a:solidFill>
                <a:latin typeface="Times New Roman" panose="02020603050405020304" pitchFamily="18" charset="0"/>
                <a:cs typeface="Times New Roman" panose="02020603050405020304" pitchFamily="18" charset="0"/>
              </a:rPr>
              <a:t> </a:t>
            </a:r>
            <a:endParaRPr lang="en-US" altLang="en-US" sz="1600" dirty="0">
              <a:solidFill>
                <a:schemeClr val="tx1"/>
              </a:solidFill>
              <a:latin typeface="Times New Roman" panose="02020603050405020304" pitchFamily="18" charset="0"/>
              <a:cs typeface="Times New Roman" panose="02020603050405020304" pitchFamily="18" charset="0"/>
            </a:endParaRP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Xử</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lý</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kết</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nối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đồng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thời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từ</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nhiều</a:t>
            </a:r>
            <a:r>
              <a:rPr lang="en-US" altLang="en-US" sz="1400" dirty="0">
                <a:solidFill>
                  <a:srgbClr val="746C69"/>
                </a:solidFill>
                <a:latin typeface="Times New Roman" panose="02020603050405020304" pitchFamily="18" charset="0"/>
                <a:cs typeface="Times New Roman" panose="02020603050405020304" pitchFamily="18" charset="0"/>
              </a:rPr>
              <a:t> client.</a:t>
            </a:r>
          </a:p>
          <a:p>
            <a:pPr marL="0" lvl="0" indent="0" eaLnBrk="0" fontAlgn="base" hangingPunct="0">
              <a:spcBef>
                <a:spcPts val="600"/>
              </a:spcBef>
              <a:spcAft>
                <a:spcPct val="0"/>
              </a:spcAft>
              <a:buClrTx/>
              <a:buSzTx/>
              <a:buFontTx/>
              <a:buChar char="•"/>
            </a:pPr>
            <a:r>
              <a:rPr lang="vi-VN"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Tạo</a:t>
            </a:r>
            <a:r>
              <a:rPr lang="en-US" altLang="en-US" sz="1400" dirty="0">
                <a:solidFill>
                  <a:srgbClr val="746C69"/>
                </a:solidFill>
                <a:latin typeface="Times New Roman" panose="02020603050405020304" pitchFamily="18" charset="0"/>
                <a:cs typeface="Times New Roman" panose="02020603050405020304" pitchFamily="18" charset="0"/>
              </a:rPr>
              <a:t> session </a:t>
            </a:r>
            <a:r>
              <a:rPr lang="en-US" altLang="en-US" sz="1400" dirty="0" err="1">
                <a:solidFill>
                  <a:srgbClr val="746C69"/>
                </a:solidFill>
                <a:latin typeface="Times New Roman" panose="02020603050405020304" pitchFamily="18" charset="0"/>
                <a:cs typeface="Times New Roman" panose="02020603050405020304" pitchFamily="18" charset="0"/>
              </a:rPr>
              <a:t>cho</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từng</a:t>
            </a:r>
            <a:r>
              <a:rPr lang="en-US" altLang="en-US" sz="1400" dirty="0">
                <a:solidFill>
                  <a:srgbClr val="746C69"/>
                </a:solidFill>
                <a:latin typeface="Times New Roman" panose="02020603050405020304" pitchFamily="18" charset="0"/>
                <a:cs typeface="Times New Roman" panose="02020603050405020304" pitchFamily="18" charset="0"/>
              </a:rPr>
              <a:t> file upload/download.</a:t>
            </a:r>
          </a:p>
          <a:p>
            <a:pPr marL="0" lvl="0" indent="0" eaLnBrk="0" fontAlgn="base" hangingPunct="0">
              <a:spcBef>
                <a:spcPts val="600"/>
              </a:spcBef>
              <a:spcAft>
                <a:spcPct val="0"/>
              </a:spcAft>
              <a:buClrTx/>
              <a:buSzTx/>
              <a:buFontTx/>
              <a:buChar char="•"/>
            </a:pPr>
            <a:r>
              <a:rPr lang="vi-VN"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Kiểm</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soát</a:t>
            </a:r>
            <a:r>
              <a:rPr lang="en-US" altLang="en-US" sz="1400" dirty="0">
                <a:solidFill>
                  <a:srgbClr val="746C69"/>
                </a:solidFill>
                <a:latin typeface="Times New Roman" panose="02020603050405020304" pitchFamily="18" charset="0"/>
                <a:cs typeface="Times New Roman" panose="02020603050405020304" pitchFamily="18" charset="0"/>
              </a:rPr>
              <a:t> chunk </a:t>
            </a:r>
            <a:r>
              <a:rPr lang="en-US" altLang="en-US" sz="1400" dirty="0" err="1">
                <a:solidFill>
                  <a:srgbClr val="746C69"/>
                </a:solidFill>
                <a:latin typeface="Times New Roman" panose="02020603050405020304" pitchFamily="18" charset="0"/>
                <a:cs typeface="Times New Roman" panose="02020603050405020304" pitchFamily="18" charset="0"/>
              </a:rPr>
              <a:t>dữ</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liệu</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trạng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thái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tiến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trình</a:t>
            </a:r>
            <a:r>
              <a:rPr lang="en-US" altLang="en-US" sz="1400" dirty="0">
                <a:solidFill>
                  <a:srgbClr val="746C69"/>
                </a:solidFill>
                <a:latin typeface="Times New Roman" panose="02020603050405020304" pitchFamily="18" charset="0"/>
                <a:cs typeface="Times New Roman" panose="02020603050405020304" pitchFamily="18" charset="0"/>
              </a:rPr>
              <a:t> (uploading, paused, completed, error).</a:t>
            </a:r>
          </a:p>
        </p:txBody>
      </p:sp>
      <p:sp>
        <p:nvSpPr>
          <p:cNvPr id="13" name="Google Shape;1325;p33">
            <a:extLst>
              <a:ext uri="{FF2B5EF4-FFF2-40B4-BE49-F238E27FC236}">
                <a16:creationId xmlns:a16="http://schemas.microsoft.com/office/drawing/2014/main" id="{AD6D775A-D386-1A32-9F03-DEF0B91D97E7}"/>
              </a:ext>
            </a:extLst>
          </p:cNvPr>
          <p:cNvSpPr txBox="1">
            <a:spLocks/>
          </p:cNvSpPr>
          <p:nvPr/>
        </p:nvSpPr>
        <p:spPr>
          <a:xfrm>
            <a:off x="4931791" y="1167793"/>
            <a:ext cx="3755012" cy="826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t>Data base (SQL Lite):</a:t>
            </a:r>
            <a:r>
              <a:rPr lang="vi-VN" altLang="en-US" sz="1600" dirty="0">
                <a:solidFill>
                  <a:schemeClr val="tx1"/>
                </a:solidFill>
                <a:latin typeface="Times New Roman" panose="02020603050405020304" pitchFamily="18" charset="0"/>
                <a:cs typeface="Times New Roman" panose="02020603050405020304" pitchFamily="18" charset="0"/>
              </a:rPr>
              <a:t> </a:t>
            </a: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Lưu user, metadata file, session token</a:t>
            </a:r>
            <a:r>
              <a:rPr lang="en-US" sz="1400" dirty="0">
                <a:latin typeface="Times New Roman" panose="02020603050405020304" pitchFamily="18" charset="0"/>
                <a:cs typeface="Times New Roman" panose="02020603050405020304" pitchFamily="18" charset="0"/>
              </a:rPr>
              <a:t>.</a:t>
            </a:r>
          </a:p>
          <a:p>
            <a:pPr marL="0" lvl="0" indent="0" eaLnBrk="0" fontAlgn="base" hangingPunct="0">
              <a:spcBef>
                <a:spcPts val="600"/>
              </a:spcBef>
              <a:spcAft>
                <a:spcPct val="0"/>
              </a:spcAft>
              <a:buClrTx/>
              <a:buSzTx/>
              <a:buFontTx/>
              <a:buChar char="•"/>
            </a:pPr>
            <a:r>
              <a:rPr lang="en-US" sz="1400" dirty="0">
                <a:latin typeface="Times New Roman" panose="02020603050405020304" pitchFamily="18" charset="0"/>
                <a:cs typeface="Times New Roman" panose="02020603050405020304" pitchFamily="18" charset="0"/>
              </a:rPr>
              <a:t> </a:t>
            </a:r>
            <a:r>
              <a:rPr lang="vi-VN" sz="1400" dirty="0">
                <a:latin typeface="Times New Roman" panose="02020603050405020304" pitchFamily="18" charset="0"/>
                <a:cs typeface="Times New Roman" panose="02020603050405020304" pitchFamily="18" charset="0"/>
              </a:rPr>
              <a:t>Đảm bảo dữ liệu gắn đúng với từng người dùng.</a:t>
            </a:r>
            <a:endParaRPr lang="en-US" altLang="en-US" sz="1400" dirty="0">
              <a:solidFill>
                <a:srgbClr val="746C69"/>
              </a:solidFill>
              <a:latin typeface="Times New Roman" panose="02020603050405020304" pitchFamily="18" charset="0"/>
              <a:cs typeface="Times New Roman" panose="02020603050405020304" pitchFamily="18" charset="0"/>
            </a:endParaRPr>
          </a:p>
        </p:txBody>
      </p:sp>
      <p:sp>
        <p:nvSpPr>
          <p:cNvPr id="14" name="Google Shape;1325;p33">
            <a:extLst>
              <a:ext uri="{FF2B5EF4-FFF2-40B4-BE49-F238E27FC236}">
                <a16:creationId xmlns:a16="http://schemas.microsoft.com/office/drawing/2014/main" id="{7D6ABE0F-B395-FEB2-3684-CEC41FE05305}"/>
              </a:ext>
            </a:extLst>
          </p:cNvPr>
          <p:cNvSpPr txBox="1">
            <a:spLocks/>
          </p:cNvSpPr>
          <p:nvPr/>
        </p:nvSpPr>
        <p:spPr>
          <a:xfrm>
            <a:off x="4982591" y="2993471"/>
            <a:ext cx="3755012" cy="122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t>Flask File Manager:</a:t>
            </a:r>
            <a:r>
              <a:rPr lang="vi-VN" altLang="en-US" sz="1600" dirty="0">
                <a:solidFill>
                  <a:schemeClr val="tx1"/>
                </a:solidFill>
                <a:latin typeface="Times New Roman" panose="02020603050405020304" pitchFamily="18" charset="0"/>
                <a:cs typeface="Times New Roman" panose="02020603050405020304" pitchFamily="18" charset="0"/>
              </a:rPr>
              <a:t> </a:t>
            </a:r>
          </a:p>
          <a:p>
            <a:pPr mar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Quản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user (login, register, logout).</a:t>
            </a:r>
          </a:p>
          <a:p>
            <a:pPr marL="0" lvl="0" indent="0" eaLnBrk="0" fontAlgn="base" hangingPunct="0">
              <a:spcBef>
                <a:spcPts val="600"/>
              </a:spcBef>
              <a:spcAft>
                <a:spcPct val="0"/>
              </a:spcAft>
              <a:buClrTx/>
              <a:buSzTx/>
              <a:buFontTx/>
              <a:buChar char="•"/>
            </a:pPr>
            <a:r>
              <a:rPr lang="en-US" sz="1400" dirty="0">
                <a:latin typeface="Times New Roman" panose="02020603050405020304" pitchFamily="18" charset="0"/>
                <a:cs typeface="Times New Roman" panose="02020603050405020304" pitchFamily="18" charset="0"/>
              </a:rPr>
              <a:t> Quản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file (</a:t>
            </a:r>
            <a:r>
              <a:rPr lang="en-US" sz="1400" dirty="0" err="1">
                <a:latin typeface="Times New Roman" panose="02020603050405020304" pitchFamily="18" charset="0"/>
                <a:cs typeface="Times New Roman" panose="02020603050405020304" pitchFamily="18" charset="0"/>
              </a:rPr>
              <a:t>danh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sách</a:t>
            </a:r>
            <a:r>
              <a:rPr lang="en-US" sz="1400" dirty="0">
                <a:latin typeface="Times New Roman" panose="02020603050405020304" pitchFamily="18" charset="0"/>
                <a:cs typeface="Times New Roman" panose="02020603050405020304" pitchFamily="18" charset="0"/>
              </a:rPr>
              <a:t>, di </a:t>
            </a:r>
            <a:r>
              <a:rPr lang="en-US" sz="1400" dirty="0" err="1">
                <a:latin typeface="Times New Roman" panose="02020603050405020304" pitchFamily="18" charset="0"/>
                <a:cs typeface="Times New Roman" panose="02020603050405020304" pitchFamily="18" charset="0"/>
              </a:rPr>
              <a:t>chuyển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đổi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xóa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khôi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phục</a:t>
            </a:r>
            <a:r>
              <a:rPr lang="en-US" sz="1400" dirty="0">
                <a:latin typeface="Times New Roman" panose="02020603050405020304" pitchFamily="18" charset="0"/>
                <a:cs typeface="Times New Roman" panose="02020603050405020304" pitchFamily="18" charset="0"/>
              </a:rPr>
              <a:t>, preview).</a:t>
            </a:r>
            <a:endParaRPr lang="en-US" altLang="en-US" sz="1400" dirty="0">
              <a:solidFill>
                <a:srgbClr val="746C69"/>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32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1325"/>
                                        </p:tgtEl>
                                        <p:attrNameLst>
                                          <p:attrName>style.visibility</p:attrName>
                                        </p:attrNameLst>
                                      </p:cBhvr>
                                      <p:to>
                                        <p:strVal val="visible"/>
                                      </p:to>
                                    </p:set>
                                    <p:animEffect transition="in" filter="fade">
                                      <p:cBhvr>
                                        <p:cTn id="12" dur="500"/>
                                        <p:tgtEl>
                                          <p:spTgt spid="1325"/>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1325"/>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250"/>
                                  </p:stCondLst>
                                  <p:childTnLst>
                                    <p:animMotion origin="layout" path="M 9.72222E-7 -2.96296E-6 L 0.04557 0.00016 " pathEditMode="relative" rAng="0" ptsTypes="AA">
                                      <p:cBhvr>
                                        <p:cTn id="19" dur="1000" spd="-100000" fill="hold"/>
                                        <p:tgtEl>
                                          <p:spTgt spid="13"/>
                                        </p:tgtEl>
                                        <p:attrNameLst>
                                          <p:attrName>ppt_x</p:attrName>
                                          <p:attrName>ppt_y</p:attrName>
                                        </p:attrNameLst>
                                      </p:cBhvr>
                                      <p:rCtr x="2274" y="0"/>
                                    </p:animMotion>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250"/>
                                  </p:stCondLst>
                                  <p:childTnLst>
                                    <p:animMotion origin="layout" path="M 9.72222E-7 -2.96296E-6 L 0.04557 0.00016 " pathEditMode="relative" rAng="0" ptsTypes="AA">
                                      <p:cBhvr>
                                        <p:cTn id="24" dur="1000" spd="-100000" fill="hold"/>
                                        <p:tgtEl>
                                          <p:spTgt spid="12"/>
                                        </p:tgtEl>
                                        <p:attrNameLst>
                                          <p:attrName>ppt_x</p:attrName>
                                          <p:attrName>ppt_y</p:attrName>
                                        </p:attrNameLst>
                                      </p:cBhvr>
                                      <p:rCtr x="2274" y="0"/>
                                    </p:animMotion>
                                  </p:childTnLst>
                                </p:cTn>
                              </p:par>
                              <p:par>
                                <p:cTn id="25" presetID="10" presetClass="entr" presetSubtype="0" fill="hold" grpId="0"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250"/>
                                  </p:stCondLst>
                                  <p:childTnLst>
                                    <p:animMotion origin="layout" path="M 9.72222E-7 -2.96296E-6 L 0.04557 0.00016 " pathEditMode="relative" rAng="0" ptsTypes="AA">
                                      <p:cBhvr>
                                        <p:cTn id="29" dur="1000" spd="-100000" fill="hold"/>
                                        <p:tgtEl>
                                          <p:spTgt spid="14"/>
                                        </p:tgtEl>
                                        <p:attrNameLst>
                                          <p:attrName>ppt_x</p:attrName>
                                          <p:attrName>ppt_y</p:attrName>
                                        </p:attrNameLst>
                                      </p:cBhvr>
                                      <p:rCtr x="22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1325" grpId="0"/>
      <p:bldP spid="1325" grpId="1"/>
      <p:bldP spid="12" grpId="0"/>
      <p:bldP spid="12" grpId="1"/>
      <p:bldP spid="13" grpId="0"/>
      <p:bldP spid="13" grpId="1"/>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320">
          <a:extLst>
            <a:ext uri="{FF2B5EF4-FFF2-40B4-BE49-F238E27FC236}">
              <a16:creationId xmlns:a16="http://schemas.microsoft.com/office/drawing/2014/main" id="{2C80C4B5-77EA-4726-1E4F-DD2C513F18C1}"/>
            </a:ext>
          </a:extLst>
        </p:cNvPr>
        <p:cNvGrpSpPr/>
        <p:nvPr/>
      </p:nvGrpSpPr>
      <p:grpSpPr>
        <a:xfrm>
          <a:off x="0" y="0"/>
          <a:ext cx="0" cy="0"/>
          <a:chOff x="0" y="0"/>
          <a:chExt cx="0" cy="0"/>
        </a:xfrm>
      </p:grpSpPr>
      <p:sp>
        <p:nvSpPr>
          <p:cNvPr id="1322" name="Google Shape;1322;p33">
            <a:extLst>
              <a:ext uri="{FF2B5EF4-FFF2-40B4-BE49-F238E27FC236}">
                <a16:creationId xmlns:a16="http://schemas.microsoft.com/office/drawing/2014/main" id="{CDBC0520-628D-5C58-211D-A1D886896D45}"/>
              </a:ext>
            </a:extLst>
          </p:cNvPr>
          <p:cNvSpPr txBox="1">
            <a:spLocks noGrp="1"/>
          </p:cNvSpPr>
          <p:nvPr>
            <p:ph type="title"/>
          </p:nvPr>
        </p:nvSpPr>
        <p:spPr>
          <a:xfrm>
            <a:off x="948600" y="185275"/>
            <a:ext cx="683072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Variable Small Semibol" pitchFamily="2" charset="0"/>
              </a:rPr>
              <a:t>Tổng quan hệ thống (Client-server)</a:t>
            </a:r>
            <a:endParaRPr dirty="0">
              <a:latin typeface="Segoe UI Variable Small Semibol" pitchFamily="2" charset="0"/>
            </a:endParaRPr>
          </a:p>
        </p:txBody>
      </p:sp>
      <p:grpSp>
        <p:nvGrpSpPr>
          <p:cNvPr id="1327" name="Google Shape;1327;p33">
            <a:extLst>
              <a:ext uri="{FF2B5EF4-FFF2-40B4-BE49-F238E27FC236}">
                <a16:creationId xmlns:a16="http://schemas.microsoft.com/office/drawing/2014/main" id="{E8259C7B-3076-225E-DED1-A29A167985BC}"/>
              </a:ext>
            </a:extLst>
          </p:cNvPr>
          <p:cNvGrpSpPr/>
          <p:nvPr/>
        </p:nvGrpSpPr>
        <p:grpSpPr>
          <a:xfrm>
            <a:off x="8010949" y="4119562"/>
            <a:ext cx="1023938" cy="1023938"/>
            <a:chOff x="9247188" y="5834063"/>
            <a:chExt cx="1023938" cy="1023938"/>
          </a:xfrm>
        </p:grpSpPr>
        <p:sp>
          <p:nvSpPr>
            <p:cNvPr id="1328" name="Google Shape;1328;p33">
              <a:extLst>
                <a:ext uri="{FF2B5EF4-FFF2-40B4-BE49-F238E27FC236}">
                  <a16:creationId xmlns:a16="http://schemas.microsoft.com/office/drawing/2014/main" id="{347571C4-5DF6-6E20-7E60-7FC7A076ADF1}"/>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8DFCB213-E2FA-AD0C-791F-A15E25957A94}"/>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07E94210-1257-9E03-4DA2-92A44E49605C}"/>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0F966439-D213-431D-5ACD-3F30A494C7C2}"/>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AC805B9B-C430-7F95-BDE7-0A2C73081089}"/>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9DFC8E74-8203-A373-A581-58D0C1C34313}"/>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BF45D48C-44F0-4C96-DDBC-B7C03A14932A}"/>
              </a:ext>
            </a:extLst>
          </p:cNvPr>
          <p:cNvPicPr>
            <a:picLocks noChangeAspect="1"/>
          </p:cNvPicPr>
          <p:nvPr/>
        </p:nvPicPr>
        <p:blipFill>
          <a:blip r:embed="rId3"/>
          <a:srcRect/>
          <a:stretch/>
        </p:blipFill>
        <p:spPr>
          <a:xfrm>
            <a:off x="846465" y="2133600"/>
            <a:ext cx="7365924" cy="2087012"/>
          </a:xfrm>
          <a:prstGeom prst="rect">
            <a:avLst/>
          </a:prstGeom>
        </p:spPr>
      </p:pic>
      <p:sp>
        <p:nvSpPr>
          <p:cNvPr id="6" name="Google Shape;1325;p33">
            <a:extLst>
              <a:ext uri="{FF2B5EF4-FFF2-40B4-BE49-F238E27FC236}">
                <a16:creationId xmlns:a16="http://schemas.microsoft.com/office/drawing/2014/main" id="{A4BE6D14-1506-F644-1D3F-4F1C0BEF1D58}"/>
              </a:ext>
            </a:extLst>
          </p:cNvPr>
          <p:cNvSpPr txBox="1">
            <a:spLocks/>
          </p:cNvSpPr>
          <p:nvPr/>
        </p:nvSpPr>
        <p:spPr>
          <a:xfrm>
            <a:off x="1412950" y="1428268"/>
            <a:ext cx="643565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3200" dirty="0">
                <a:latin typeface="Segoe UI Variable Small Semibol" pitchFamily="2" charset="0"/>
              </a:rPr>
              <a:t>Sơ đồ minh họa luồng giao tiếp</a:t>
            </a:r>
            <a:endParaRPr lang="vi-VN" altLang="en-US" sz="3200" dirty="0">
              <a:solidFill>
                <a:schemeClr val="tx1"/>
              </a:solidFill>
              <a:latin typeface="Segoe UI Variable Small Semibol" pitchFamily="2" charset="0"/>
              <a:cs typeface="Times New Roman" panose="02020603050405020304" pitchFamily="18" charset="0"/>
            </a:endParaRPr>
          </a:p>
        </p:txBody>
      </p:sp>
    </p:spTree>
    <p:extLst>
      <p:ext uri="{BB962C8B-B14F-4D97-AF65-F5344CB8AC3E}">
        <p14:creationId xmlns:p14="http://schemas.microsoft.com/office/powerpoint/2010/main" val="399656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32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6"/>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6.25E-7 1.48148E-6 L 0.00013 0.02014 " pathEditMode="relative" rAng="0" ptsTypes="AA">
                                      <p:cBhvr>
                                        <p:cTn id="19" dur="750" spd="-100000" fill="hold"/>
                                        <p:tgtEl>
                                          <p:spTgt spid="5"/>
                                        </p:tgtEl>
                                        <p:attrNameLst>
                                          <p:attrName>ppt_x</p:attrName>
                                          <p:attrName>ppt_y</p:attrName>
                                        </p:attrNameLst>
                                      </p:cBhvr>
                                      <p:rCtr x="0" y="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1">
          <a:extLst>
            <a:ext uri="{FF2B5EF4-FFF2-40B4-BE49-F238E27FC236}">
              <a16:creationId xmlns:a16="http://schemas.microsoft.com/office/drawing/2014/main" id="{31642304-D5EB-44FB-277D-448CA6652A3B}"/>
            </a:ext>
          </a:extLst>
        </p:cNvPr>
        <p:cNvGrpSpPr/>
        <p:nvPr/>
      </p:nvGrpSpPr>
      <p:grpSpPr>
        <a:xfrm>
          <a:off x="0" y="0"/>
          <a:ext cx="0" cy="0"/>
          <a:chOff x="0" y="0"/>
          <a:chExt cx="0" cy="0"/>
        </a:xfrm>
      </p:grpSpPr>
      <p:sp>
        <p:nvSpPr>
          <p:cNvPr id="1512" name="Google Shape;1512;p45">
            <a:extLst>
              <a:ext uri="{FF2B5EF4-FFF2-40B4-BE49-F238E27FC236}">
                <a16:creationId xmlns:a16="http://schemas.microsoft.com/office/drawing/2014/main" id="{D29E76FE-476D-1C87-6C86-457BF2734D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Segoe UI Variable Small Semibol" pitchFamily="2" charset="0"/>
              </a:rPr>
              <a:t>Các công nghệ nền tảng sử dụng</a:t>
            </a:r>
            <a:endParaRPr sz="3600" dirty="0">
              <a:latin typeface="Segoe UI Variable Small Semibol" pitchFamily="2" charset="0"/>
            </a:endParaRPr>
          </a:p>
        </p:txBody>
      </p:sp>
      <p:sp>
        <p:nvSpPr>
          <p:cNvPr id="1513" name="Google Shape;1513;p45">
            <a:extLst>
              <a:ext uri="{FF2B5EF4-FFF2-40B4-BE49-F238E27FC236}">
                <a16:creationId xmlns:a16="http://schemas.microsoft.com/office/drawing/2014/main" id="{D23F2A16-7908-C9A9-E8B4-2CE4A2BE8BA0}"/>
              </a:ext>
            </a:extLst>
          </p:cNvPr>
          <p:cNvSpPr txBox="1">
            <a:spLocks noGrp="1"/>
          </p:cNvSpPr>
          <p:nvPr>
            <p:ph type="title" idx="4294967295"/>
          </p:nvPr>
        </p:nvSpPr>
        <p:spPr>
          <a:xfrm>
            <a:off x="729700" y="178737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Python </a:t>
            </a:r>
            <a:endParaRPr sz="1800" dirty="0"/>
          </a:p>
        </p:txBody>
      </p:sp>
      <p:sp>
        <p:nvSpPr>
          <p:cNvPr id="1514" name="Google Shape;1514;p45">
            <a:extLst>
              <a:ext uri="{FF2B5EF4-FFF2-40B4-BE49-F238E27FC236}">
                <a16:creationId xmlns:a16="http://schemas.microsoft.com/office/drawing/2014/main" id="{15A8AA4A-A603-826E-DA4A-10B91F167091}"/>
              </a:ext>
            </a:extLst>
          </p:cNvPr>
          <p:cNvSpPr/>
          <p:nvPr/>
        </p:nvSpPr>
        <p:spPr>
          <a:xfrm>
            <a:off x="505200" y="1875123"/>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a:extLst>
              <a:ext uri="{FF2B5EF4-FFF2-40B4-BE49-F238E27FC236}">
                <a16:creationId xmlns:a16="http://schemas.microsoft.com/office/drawing/2014/main" id="{F769D9AB-70F2-69E8-B33C-46933E7B1634}"/>
              </a:ext>
            </a:extLst>
          </p:cNvPr>
          <p:cNvSpPr txBox="1">
            <a:spLocks noGrp="1"/>
          </p:cNvSpPr>
          <p:nvPr>
            <p:ph type="title" idx="4294967295"/>
          </p:nvPr>
        </p:nvSpPr>
        <p:spPr>
          <a:xfrm>
            <a:off x="3486028" y="178992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Async I/O</a:t>
            </a:r>
            <a:endParaRPr sz="1800" dirty="0"/>
          </a:p>
        </p:txBody>
      </p:sp>
      <p:sp>
        <p:nvSpPr>
          <p:cNvPr id="1517" name="Google Shape;1517;p45">
            <a:extLst>
              <a:ext uri="{FF2B5EF4-FFF2-40B4-BE49-F238E27FC236}">
                <a16:creationId xmlns:a16="http://schemas.microsoft.com/office/drawing/2014/main" id="{E0F03D80-5A48-36D9-493D-1DF4C8362C7B}"/>
              </a:ext>
            </a:extLst>
          </p:cNvPr>
          <p:cNvSpPr/>
          <p:nvPr/>
        </p:nvSpPr>
        <p:spPr>
          <a:xfrm>
            <a:off x="3261528" y="1877671"/>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a:extLst>
              <a:ext uri="{FF2B5EF4-FFF2-40B4-BE49-F238E27FC236}">
                <a16:creationId xmlns:a16="http://schemas.microsoft.com/office/drawing/2014/main" id="{2ED57446-C5D2-4CC9-7AE2-BADB1B8C78AC}"/>
              </a:ext>
            </a:extLst>
          </p:cNvPr>
          <p:cNvSpPr txBox="1">
            <a:spLocks noGrp="1"/>
          </p:cNvSpPr>
          <p:nvPr>
            <p:ph type="title" idx="4294967295"/>
          </p:nvPr>
        </p:nvSpPr>
        <p:spPr>
          <a:xfrm>
            <a:off x="6288340" y="178737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Websocket</a:t>
            </a:r>
            <a:endParaRPr sz="1800" dirty="0"/>
          </a:p>
        </p:txBody>
      </p:sp>
      <p:sp>
        <p:nvSpPr>
          <p:cNvPr id="1519" name="Google Shape;1519;p45">
            <a:extLst>
              <a:ext uri="{FF2B5EF4-FFF2-40B4-BE49-F238E27FC236}">
                <a16:creationId xmlns:a16="http://schemas.microsoft.com/office/drawing/2014/main" id="{F399D254-14CF-4F28-4201-C5C43A59F91B}"/>
              </a:ext>
            </a:extLst>
          </p:cNvPr>
          <p:cNvSpPr/>
          <p:nvPr/>
        </p:nvSpPr>
        <p:spPr>
          <a:xfrm>
            <a:off x="6063840" y="1875123"/>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a:extLst>
              <a:ext uri="{FF2B5EF4-FFF2-40B4-BE49-F238E27FC236}">
                <a16:creationId xmlns:a16="http://schemas.microsoft.com/office/drawing/2014/main" id="{CB2B99AD-74CC-3727-50D2-514888622375}"/>
              </a:ext>
            </a:extLst>
          </p:cNvPr>
          <p:cNvSpPr txBox="1">
            <a:spLocks noGrp="1"/>
          </p:cNvSpPr>
          <p:nvPr>
            <p:ph type="title" idx="4294967295"/>
          </p:nvPr>
        </p:nvSpPr>
        <p:spPr>
          <a:xfrm>
            <a:off x="1366497" y="363427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aiohttp</a:t>
            </a:r>
            <a:endParaRPr sz="1800" dirty="0"/>
          </a:p>
        </p:txBody>
      </p:sp>
      <p:sp>
        <p:nvSpPr>
          <p:cNvPr id="1521" name="Google Shape;1521;p45">
            <a:extLst>
              <a:ext uri="{FF2B5EF4-FFF2-40B4-BE49-F238E27FC236}">
                <a16:creationId xmlns:a16="http://schemas.microsoft.com/office/drawing/2014/main" id="{9185EF4B-8509-E5DA-918C-1FE5DB0C0AD8}"/>
              </a:ext>
            </a:extLst>
          </p:cNvPr>
          <p:cNvSpPr/>
          <p:nvPr/>
        </p:nvSpPr>
        <p:spPr>
          <a:xfrm>
            <a:off x="1141997" y="3722023"/>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a:extLst>
              <a:ext uri="{FF2B5EF4-FFF2-40B4-BE49-F238E27FC236}">
                <a16:creationId xmlns:a16="http://schemas.microsoft.com/office/drawing/2014/main" id="{826EC6EF-ACEC-84FA-8237-AED3976339C1}"/>
              </a:ext>
            </a:extLst>
          </p:cNvPr>
          <p:cNvSpPr txBox="1">
            <a:spLocks noGrp="1"/>
          </p:cNvSpPr>
          <p:nvPr>
            <p:ph type="title" idx="4294967295"/>
          </p:nvPr>
        </p:nvSpPr>
        <p:spPr>
          <a:xfrm>
            <a:off x="5294370" y="372202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SQLite</a:t>
            </a:r>
            <a:endParaRPr sz="1800" dirty="0"/>
          </a:p>
        </p:txBody>
      </p:sp>
      <p:sp>
        <p:nvSpPr>
          <p:cNvPr id="1523" name="Google Shape;1523;p45">
            <a:extLst>
              <a:ext uri="{FF2B5EF4-FFF2-40B4-BE49-F238E27FC236}">
                <a16:creationId xmlns:a16="http://schemas.microsoft.com/office/drawing/2014/main" id="{6061CF1C-A811-14B1-763C-A71C1FE390C8}"/>
              </a:ext>
            </a:extLst>
          </p:cNvPr>
          <p:cNvSpPr/>
          <p:nvPr/>
        </p:nvSpPr>
        <p:spPr>
          <a:xfrm>
            <a:off x="5069870" y="3809773"/>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8D15886-3254-ED53-EE56-235C7B95DE1E}"/>
              </a:ext>
            </a:extLst>
          </p:cNvPr>
          <p:cNvSpPr txBox="1"/>
          <p:nvPr/>
        </p:nvSpPr>
        <p:spPr>
          <a:xfrm>
            <a:off x="412318" y="2146173"/>
            <a:ext cx="2214068" cy="523220"/>
          </a:xfrm>
          <a:prstGeom prst="rect">
            <a:avLst/>
          </a:prstGeom>
          <a:noFill/>
        </p:spPr>
        <p:txBody>
          <a:bodyPr wrap="none" rtlCol="0">
            <a:spAutoFit/>
          </a:bodyPr>
          <a:lstStyle/>
          <a:p>
            <a:pPr marL="285750" indent="-285750">
              <a:buFont typeface="Arial" panose="020B0604020202020204" pitchFamily="34" charset="0"/>
              <a:buChar char="•"/>
            </a:pPr>
            <a:r>
              <a:rPr lang="en-US" dirty="0" err="1"/>
              <a:t>Ngôn</a:t>
            </a:r>
            <a:r>
              <a:rPr lang="en-US" dirty="0"/>
              <a:t> </a:t>
            </a:r>
            <a:r>
              <a:rPr lang="en-US" dirty="0" err="1"/>
              <a:t>ngữ</a:t>
            </a:r>
            <a:r>
              <a:rPr lang="en-US" dirty="0"/>
              <a:t> </a:t>
            </a:r>
            <a:r>
              <a:rPr lang="en-US" dirty="0" err="1"/>
              <a:t>chính</a:t>
            </a:r>
            <a:endParaRPr lang="en-US" dirty="0"/>
          </a:p>
          <a:p>
            <a:pPr marL="285750" indent="-285750">
              <a:buFont typeface="Arial" panose="020B0604020202020204" pitchFamily="34" charset="0"/>
              <a:buChar char="•"/>
            </a:pPr>
            <a:r>
              <a:rPr lang="en-US" dirty="0" err="1"/>
              <a:t>Đa</a:t>
            </a:r>
            <a:r>
              <a:rPr lang="en-US" dirty="0"/>
              <a:t> </a:t>
            </a:r>
            <a:r>
              <a:rPr lang="en-US" dirty="0" err="1"/>
              <a:t>nền</a:t>
            </a:r>
            <a:r>
              <a:rPr lang="en-US" dirty="0"/>
              <a:t> </a:t>
            </a:r>
            <a:r>
              <a:rPr lang="en-US" dirty="0" err="1"/>
              <a:t>tảng</a:t>
            </a:r>
            <a:r>
              <a:rPr lang="en-US" dirty="0"/>
              <a:t>, </a:t>
            </a:r>
            <a:r>
              <a:rPr lang="en-US" dirty="0" err="1"/>
              <a:t>nhiều</a:t>
            </a:r>
            <a:r>
              <a:rPr lang="en-US" dirty="0"/>
              <a:t> lib</a:t>
            </a:r>
          </a:p>
        </p:txBody>
      </p:sp>
      <p:sp>
        <p:nvSpPr>
          <p:cNvPr id="3" name="TextBox 2">
            <a:extLst>
              <a:ext uri="{FF2B5EF4-FFF2-40B4-BE49-F238E27FC236}">
                <a16:creationId xmlns:a16="http://schemas.microsoft.com/office/drawing/2014/main" id="{5BECCED8-10FC-8FA8-F445-4604517B8C42}"/>
              </a:ext>
            </a:extLst>
          </p:cNvPr>
          <p:cNvSpPr txBox="1"/>
          <p:nvPr/>
        </p:nvSpPr>
        <p:spPr>
          <a:xfrm>
            <a:off x="3215544" y="2091783"/>
            <a:ext cx="2214068" cy="523220"/>
          </a:xfrm>
          <a:prstGeom prst="rect">
            <a:avLst/>
          </a:prstGeom>
          <a:noFill/>
        </p:spPr>
        <p:txBody>
          <a:bodyPr wrap="none" rtlCol="0">
            <a:spAutoFit/>
          </a:bodyPr>
          <a:lstStyle/>
          <a:p>
            <a:pPr marL="285750" indent="-285750">
              <a:buFont typeface="Arial" panose="020B0604020202020204" pitchFamily="34" charset="0"/>
              <a:buChar char="•"/>
            </a:pPr>
            <a:r>
              <a:rPr lang="en-US" dirty="0" err="1"/>
              <a:t>Lập</a:t>
            </a:r>
            <a:r>
              <a:rPr lang="en-US" dirty="0"/>
              <a:t> </a:t>
            </a:r>
            <a:r>
              <a:rPr lang="en-US" dirty="0" err="1"/>
              <a:t>trình</a:t>
            </a:r>
            <a:r>
              <a:rPr lang="en-US" dirty="0"/>
              <a:t> </a:t>
            </a:r>
            <a:r>
              <a:rPr lang="en-US" dirty="0" err="1"/>
              <a:t>bất</a:t>
            </a:r>
            <a:r>
              <a:rPr lang="en-US" dirty="0"/>
              <a:t> </a:t>
            </a:r>
            <a:r>
              <a:rPr lang="en-US" dirty="0" err="1"/>
              <a:t>đồng</a:t>
            </a:r>
            <a:r>
              <a:rPr lang="en-US" dirty="0"/>
              <a:t> </a:t>
            </a:r>
            <a:r>
              <a:rPr lang="en-US" dirty="0" err="1"/>
              <a:t>bộ</a:t>
            </a:r>
            <a:endParaRPr lang="en-US" dirty="0"/>
          </a:p>
          <a:p>
            <a:pPr marL="285750" indent="-285750">
              <a:buFont typeface="Arial" panose="020B0604020202020204" pitchFamily="34" charset="0"/>
              <a:buChar char="•"/>
            </a:pPr>
            <a:r>
              <a:rPr lang="en-US" dirty="0" err="1"/>
              <a:t>Xử</a:t>
            </a:r>
            <a:r>
              <a:rPr lang="en-US" dirty="0"/>
              <a:t> </a:t>
            </a:r>
            <a:r>
              <a:rPr lang="en-US" dirty="0" err="1"/>
              <a:t>lý</a:t>
            </a:r>
            <a:r>
              <a:rPr lang="en-US" dirty="0"/>
              <a:t> </a:t>
            </a:r>
            <a:r>
              <a:rPr lang="en-US" dirty="0" err="1"/>
              <a:t>nhiều</a:t>
            </a:r>
            <a:r>
              <a:rPr lang="en-US" dirty="0"/>
              <a:t> </a:t>
            </a:r>
            <a:r>
              <a:rPr lang="en-US" dirty="0" err="1"/>
              <a:t>kết</a:t>
            </a:r>
            <a:r>
              <a:rPr lang="en-US" dirty="0"/>
              <a:t> </a:t>
            </a:r>
            <a:r>
              <a:rPr lang="en-US" dirty="0" err="1"/>
              <a:t>nối</a:t>
            </a:r>
            <a:endParaRPr lang="en-US" dirty="0"/>
          </a:p>
        </p:txBody>
      </p:sp>
      <p:sp>
        <p:nvSpPr>
          <p:cNvPr id="4" name="TextBox 3">
            <a:extLst>
              <a:ext uri="{FF2B5EF4-FFF2-40B4-BE49-F238E27FC236}">
                <a16:creationId xmlns:a16="http://schemas.microsoft.com/office/drawing/2014/main" id="{E56CBECD-843E-B3F0-8C05-C02BB99E601D}"/>
              </a:ext>
            </a:extLst>
          </p:cNvPr>
          <p:cNvSpPr txBox="1"/>
          <p:nvPr/>
        </p:nvSpPr>
        <p:spPr>
          <a:xfrm>
            <a:off x="6017856" y="2089235"/>
            <a:ext cx="2637260" cy="738664"/>
          </a:xfrm>
          <a:prstGeom prst="rect">
            <a:avLst/>
          </a:prstGeom>
          <a:noFill/>
        </p:spPr>
        <p:txBody>
          <a:bodyPr wrap="none" rtlCol="0">
            <a:spAutoFit/>
          </a:bodyPr>
          <a:lstStyle/>
          <a:p>
            <a:pPr marL="285750" indent="-285750">
              <a:buFont typeface="Arial" panose="020B0604020202020204" pitchFamily="34" charset="0"/>
              <a:buChar char="•"/>
            </a:pPr>
            <a:r>
              <a:rPr lang="en-US" dirty="0"/>
              <a:t>Giao </a:t>
            </a:r>
            <a:r>
              <a:rPr lang="en-US" dirty="0" err="1"/>
              <a:t>tiếp</a:t>
            </a:r>
            <a:r>
              <a:rPr lang="en-US" dirty="0"/>
              <a:t> 2 </a:t>
            </a:r>
            <a:r>
              <a:rPr lang="en-US" dirty="0" err="1"/>
              <a:t>chiều</a:t>
            </a:r>
            <a:r>
              <a:rPr lang="en-US" dirty="0"/>
              <a:t>, </a:t>
            </a:r>
            <a:r>
              <a:rPr lang="en-US" dirty="0" err="1"/>
              <a:t>liên</a:t>
            </a:r>
            <a:r>
              <a:rPr lang="en-US" dirty="0"/>
              <a:t> </a:t>
            </a:r>
            <a:r>
              <a:rPr lang="en-US" dirty="0" err="1"/>
              <a:t>tục</a:t>
            </a:r>
            <a:endParaRPr lang="en-US" dirty="0"/>
          </a:p>
          <a:p>
            <a:pPr marL="285750" indent="-285750">
              <a:buFont typeface="Arial" panose="020B0604020202020204" pitchFamily="34" charset="0"/>
              <a:buChar char="•"/>
            </a:pPr>
            <a:r>
              <a:rPr lang="en-US" dirty="0" err="1"/>
              <a:t>Tích</a:t>
            </a:r>
            <a:r>
              <a:rPr lang="en-US" dirty="0"/>
              <a:t> </a:t>
            </a:r>
            <a:r>
              <a:rPr lang="en-US" dirty="0" err="1"/>
              <a:t>hợp</a:t>
            </a:r>
            <a:r>
              <a:rPr lang="en-US" dirty="0"/>
              <a:t> Async I/O, </a:t>
            </a:r>
            <a:r>
              <a:rPr lang="en-US" dirty="0" err="1"/>
              <a:t>hỗ</a:t>
            </a:r>
            <a:r>
              <a:rPr lang="en-US" dirty="0"/>
              <a:t> </a:t>
            </a:r>
            <a:r>
              <a:rPr lang="en-US" dirty="0" err="1"/>
              <a:t>trợ</a:t>
            </a:r>
            <a:r>
              <a:rPr lang="en-US" dirty="0"/>
              <a:t> </a:t>
            </a:r>
          </a:p>
          <a:p>
            <a:r>
              <a:rPr lang="en-US" dirty="0" err="1"/>
              <a:t>realtime</a:t>
            </a:r>
            <a:endParaRPr lang="en-US" dirty="0"/>
          </a:p>
        </p:txBody>
      </p:sp>
      <p:sp>
        <p:nvSpPr>
          <p:cNvPr id="5" name="TextBox 4">
            <a:extLst>
              <a:ext uri="{FF2B5EF4-FFF2-40B4-BE49-F238E27FC236}">
                <a16:creationId xmlns:a16="http://schemas.microsoft.com/office/drawing/2014/main" id="{9DEE4CB5-6E62-B96D-E70A-A75AE3EDE564}"/>
              </a:ext>
            </a:extLst>
          </p:cNvPr>
          <p:cNvSpPr txBox="1"/>
          <p:nvPr/>
        </p:nvSpPr>
        <p:spPr>
          <a:xfrm>
            <a:off x="1096013" y="3993073"/>
            <a:ext cx="2810385" cy="523220"/>
          </a:xfrm>
          <a:prstGeom prst="rect">
            <a:avLst/>
          </a:prstGeom>
          <a:noFill/>
        </p:spPr>
        <p:txBody>
          <a:bodyPr wrap="none" rtlCol="0">
            <a:spAutoFit/>
          </a:bodyPr>
          <a:lstStyle/>
          <a:p>
            <a:pPr marL="285750" indent="-285750">
              <a:buFont typeface="Arial" panose="020B0604020202020204" pitchFamily="34" charset="0"/>
              <a:buChar char="•"/>
            </a:pPr>
            <a:r>
              <a:rPr lang="en-US" dirty="0"/>
              <a:t>Http client/server </a:t>
            </a:r>
            <a:r>
              <a:rPr lang="en-US" dirty="0" err="1"/>
              <a:t>bất</a:t>
            </a:r>
            <a:r>
              <a:rPr lang="en-US" dirty="0"/>
              <a:t> </a:t>
            </a:r>
            <a:r>
              <a:rPr lang="en-US" dirty="0" err="1"/>
              <a:t>đồng</a:t>
            </a:r>
            <a:r>
              <a:rPr lang="en-US" dirty="0"/>
              <a:t> </a:t>
            </a:r>
            <a:r>
              <a:rPr lang="en-US" dirty="0" err="1"/>
              <a:t>bộ</a:t>
            </a:r>
            <a:endParaRPr lang="en-US" dirty="0"/>
          </a:p>
          <a:p>
            <a:pPr marL="285750" indent="-285750">
              <a:buFont typeface="Arial" panose="020B0604020202020204" pitchFamily="34" charset="0"/>
              <a:buChar char="•"/>
            </a:pPr>
            <a:r>
              <a:rPr lang="en-US" dirty="0" err="1"/>
              <a:t>Hỗ</a:t>
            </a:r>
            <a:r>
              <a:rPr lang="en-US" dirty="0"/>
              <a:t> </a:t>
            </a:r>
            <a:r>
              <a:rPr lang="en-US" dirty="0" err="1"/>
              <a:t>trợ</a:t>
            </a:r>
            <a:r>
              <a:rPr lang="en-US" dirty="0"/>
              <a:t> </a:t>
            </a:r>
            <a:r>
              <a:rPr lang="en-US" dirty="0" err="1"/>
              <a:t>yêu</a:t>
            </a:r>
            <a:r>
              <a:rPr lang="en-US" dirty="0"/>
              <a:t> </a:t>
            </a:r>
            <a:r>
              <a:rPr lang="en-US" dirty="0" err="1"/>
              <a:t>cầu</a:t>
            </a:r>
            <a:r>
              <a:rPr lang="en-US" dirty="0"/>
              <a:t> http</a:t>
            </a:r>
          </a:p>
        </p:txBody>
      </p:sp>
      <p:sp>
        <p:nvSpPr>
          <p:cNvPr id="6" name="TextBox 5">
            <a:extLst>
              <a:ext uri="{FF2B5EF4-FFF2-40B4-BE49-F238E27FC236}">
                <a16:creationId xmlns:a16="http://schemas.microsoft.com/office/drawing/2014/main" id="{BC32B79A-BE30-CCA8-137B-2A36B27C023A}"/>
              </a:ext>
            </a:extLst>
          </p:cNvPr>
          <p:cNvSpPr txBox="1"/>
          <p:nvPr/>
        </p:nvSpPr>
        <p:spPr>
          <a:xfrm>
            <a:off x="5069870" y="4080823"/>
            <a:ext cx="3268844" cy="523220"/>
          </a:xfrm>
          <a:prstGeom prst="rect">
            <a:avLst/>
          </a:prstGeom>
          <a:noFill/>
        </p:spPr>
        <p:txBody>
          <a:bodyPr wrap="none" rtlCol="0">
            <a:spAutoFit/>
          </a:bodyPr>
          <a:lstStyle/>
          <a:p>
            <a:pPr marL="285750" indent="-285750">
              <a:buFont typeface="Arial" panose="020B0604020202020204" pitchFamily="34" charset="0"/>
              <a:buChar char="•"/>
            </a:pPr>
            <a:r>
              <a:rPr lang="en-US" dirty="0"/>
              <a:t>CSDL </a:t>
            </a:r>
            <a:r>
              <a:rPr lang="en-US" dirty="0" err="1"/>
              <a:t>nhẹ</a:t>
            </a:r>
            <a:r>
              <a:rPr lang="en-US" dirty="0"/>
              <a:t>, </a:t>
            </a:r>
            <a:r>
              <a:rPr lang="en-US" dirty="0" err="1"/>
              <a:t>không</a:t>
            </a:r>
            <a:r>
              <a:rPr lang="en-US" dirty="0"/>
              <a:t> </a:t>
            </a:r>
            <a:r>
              <a:rPr lang="en-US" dirty="0" err="1"/>
              <a:t>cần</a:t>
            </a:r>
            <a:r>
              <a:rPr lang="en-US" dirty="0"/>
              <a:t> server </a:t>
            </a:r>
            <a:r>
              <a:rPr lang="en-US" dirty="0" err="1"/>
              <a:t>riêng</a:t>
            </a:r>
            <a:r>
              <a:rPr lang="en-US" dirty="0"/>
              <a:t> </a:t>
            </a:r>
          </a:p>
          <a:p>
            <a:pPr marL="285750" indent="-285750">
              <a:buFont typeface="Arial" panose="020B0604020202020204" pitchFamily="34" charset="0"/>
              <a:buChar char="•"/>
            </a:pPr>
            <a:r>
              <a:rPr lang="en-US" dirty="0"/>
              <a:t>Lưu </a:t>
            </a:r>
            <a:r>
              <a:rPr lang="en-US" dirty="0" err="1"/>
              <a:t>thông</a:t>
            </a:r>
            <a:r>
              <a:rPr lang="en-US" dirty="0"/>
              <a:t> tin user, file, session</a:t>
            </a:r>
          </a:p>
        </p:txBody>
      </p:sp>
      <p:pic>
        <p:nvPicPr>
          <p:cNvPr id="8" name="Picture 7" descr="A yellow and blue snake&#10;&#10;AI-generated content may be incorrect.">
            <a:extLst>
              <a:ext uri="{FF2B5EF4-FFF2-40B4-BE49-F238E27FC236}">
                <a16:creationId xmlns:a16="http://schemas.microsoft.com/office/drawing/2014/main" id="{96F99CF6-8590-97FA-3C19-675BE57A3F89}"/>
              </a:ext>
            </a:extLst>
          </p:cNvPr>
          <p:cNvPicPr>
            <a:picLocks noChangeAspect="1"/>
          </p:cNvPicPr>
          <p:nvPr/>
        </p:nvPicPr>
        <p:blipFill>
          <a:blip r:embed="rId3"/>
          <a:stretch>
            <a:fillRect/>
          </a:stretch>
        </p:blipFill>
        <p:spPr>
          <a:xfrm>
            <a:off x="1593212" y="1623379"/>
            <a:ext cx="523220" cy="523220"/>
          </a:xfrm>
          <a:prstGeom prst="rect">
            <a:avLst/>
          </a:prstGeom>
        </p:spPr>
      </p:pic>
      <p:pic>
        <p:nvPicPr>
          <p:cNvPr id="10" name="Picture 9" descr="A blue and grey circle with arrows&#10;&#10;AI-generated content may be incorrect.">
            <a:extLst>
              <a:ext uri="{FF2B5EF4-FFF2-40B4-BE49-F238E27FC236}">
                <a16:creationId xmlns:a16="http://schemas.microsoft.com/office/drawing/2014/main" id="{F2A77C59-BDB1-37C1-7D66-31EB201DF8E7}"/>
              </a:ext>
            </a:extLst>
          </p:cNvPr>
          <p:cNvPicPr>
            <a:picLocks noChangeAspect="1"/>
          </p:cNvPicPr>
          <p:nvPr/>
        </p:nvPicPr>
        <p:blipFill>
          <a:blip r:embed="rId4"/>
          <a:stretch>
            <a:fillRect/>
          </a:stretch>
        </p:blipFill>
        <p:spPr>
          <a:xfrm>
            <a:off x="4483202" y="1491510"/>
            <a:ext cx="675926" cy="675926"/>
          </a:xfrm>
          <a:prstGeom prst="rect">
            <a:avLst/>
          </a:prstGeom>
        </p:spPr>
      </p:pic>
      <p:pic>
        <p:nvPicPr>
          <p:cNvPr id="12" name="Picture 11" descr="A black background with a black square&#10;&#10;AI-generated content may be incorrect.">
            <a:extLst>
              <a:ext uri="{FF2B5EF4-FFF2-40B4-BE49-F238E27FC236}">
                <a16:creationId xmlns:a16="http://schemas.microsoft.com/office/drawing/2014/main" id="{9CAD1280-8807-5008-73DC-49C1211656C9}"/>
              </a:ext>
            </a:extLst>
          </p:cNvPr>
          <p:cNvPicPr>
            <a:picLocks noChangeAspect="1"/>
          </p:cNvPicPr>
          <p:nvPr/>
        </p:nvPicPr>
        <p:blipFill>
          <a:blip r:embed="rId5"/>
          <a:stretch>
            <a:fillRect/>
          </a:stretch>
        </p:blipFill>
        <p:spPr>
          <a:xfrm>
            <a:off x="7525898" y="1595004"/>
            <a:ext cx="516580" cy="516580"/>
          </a:xfrm>
          <a:prstGeom prst="rect">
            <a:avLst/>
          </a:prstGeom>
        </p:spPr>
      </p:pic>
      <p:pic>
        <p:nvPicPr>
          <p:cNvPr id="14" name="Picture 13" descr="A yellow lightning bolt on a black background&#10;&#10;AI-generated content may be incorrect.">
            <a:extLst>
              <a:ext uri="{FF2B5EF4-FFF2-40B4-BE49-F238E27FC236}">
                <a16:creationId xmlns:a16="http://schemas.microsoft.com/office/drawing/2014/main" id="{5B4239F0-5BC3-1964-D2B3-C53EF843517A}"/>
              </a:ext>
            </a:extLst>
          </p:cNvPr>
          <p:cNvPicPr>
            <a:picLocks noChangeAspect="1"/>
          </p:cNvPicPr>
          <p:nvPr/>
        </p:nvPicPr>
        <p:blipFill>
          <a:blip r:embed="rId6"/>
          <a:stretch>
            <a:fillRect/>
          </a:stretch>
        </p:blipFill>
        <p:spPr>
          <a:xfrm>
            <a:off x="2173322" y="3444763"/>
            <a:ext cx="539947" cy="539947"/>
          </a:xfrm>
          <a:prstGeom prst="rect">
            <a:avLst/>
          </a:prstGeom>
        </p:spPr>
      </p:pic>
      <p:pic>
        <p:nvPicPr>
          <p:cNvPr id="16" name="Picture 15" descr="A blue cylinder with black background&#10;&#10;AI-generated content may be incorrect.">
            <a:extLst>
              <a:ext uri="{FF2B5EF4-FFF2-40B4-BE49-F238E27FC236}">
                <a16:creationId xmlns:a16="http://schemas.microsoft.com/office/drawing/2014/main" id="{5A5BAD55-4C95-3DB8-EF24-E81AC6CC99D0}"/>
              </a:ext>
            </a:extLst>
          </p:cNvPr>
          <p:cNvPicPr>
            <a:picLocks noChangeAspect="1"/>
          </p:cNvPicPr>
          <p:nvPr/>
        </p:nvPicPr>
        <p:blipFill>
          <a:blip r:embed="rId7"/>
          <a:stretch>
            <a:fillRect/>
          </a:stretch>
        </p:blipFill>
        <p:spPr>
          <a:xfrm>
            <a:off x="6063840" y="3524243"/>
            <a:ext cx="539948" cy="539948"/>
          </a:xfrm>
          <a:prstGeom prst="rect">
            <a:avLst/>
          </a:prstGeom>
        </p:spPr>
      </p:pic>
    </p:spTree>
    <p:extLst>
      <p:ext uri="{BB962C8B-B14F-4D97-AF65-F5344CB8AC3E}">
        <p14:creationId xmlns:p14="http://schemas.microsoft.com/office/powerpoint/2010/main" val="71158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512"/>
                                        </p:tgtEl>
                                        <p:attrNameLst>
                                          <p:attrName>style.visibility</p:attrName>
                                        </p:attrNameLst>
                                      </p:cBhvr>
                                      <p:to>
                                        <p:strVal val="visible"/>
                                      </p:to>
                                    </p:set>
                                    <p:animEffect transition="in" filter="fade">
                                      <p:cBhvr>
                                        <p:cTn id="7" dur="500"/>
                                        <p:tgtEl>
                                          <p:spTgt spid="151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51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2"/>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250"/>
                                  </p:stCondLst>
                                  <p:childTnLst>
                                    <p:animMotion origin="layout" path="M 9.72222E-7 -2.96296E-6 L 0.04557 0.00016 " pathEditMode="relative" rAng="0" ptsTypes="AA">
                                      <p:cBhvr>
                                        <p:cTn id="19" dur="1000" spd="-100000" fill="hold"/>
                                        <p:tgtEl>
                                          <p:spTgt spid="3"/>
                                        </p:tgtEl>
                                        <p:attrNameLst>
                                          <p:attrName>ppt_x</p:attrName>
                                          <p:attrName>ppt_y</p:attrName>
                                        </p:attrNameLst>
                                      </p:cBhvr>
                                      <p:rCtr x="2274" y="0"/>
                                    </p:animMotion>
                                  </p:childTnLst>
                                </p:cTn>
                              </p:par>
                              <p:par>
                                <p:cTn id="20" presetID="10" presetClass="entr" presetSubtype="0" fill="hold" grpId="0"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250"/>
                                  </p:stCondLst>
                                  <p:childTnLst>
                                    <p:animMotion origin="layout" path="M 9.72222E-7 -2.96296E-6 L 0.04557 0.00016 " pathEditMode="relative" rAng="0" ptsTypes="AA">
                                      <p:cBhvr>
                                        <p:cTn id="24" dur="1000" spd="-100000" fill="hold"/>
                                        <p:tgtEl>
                                          <p:spTgt spid="4"/>
                                        </p:tgtEl>
                                        <p:attrNameLst>
                                          <p:attrName>ppt_x</p:attrName>
                                          <p:attrName>ppt_y</p:attrName>
                                        </p:attrNameLst>
                                      </p:cBhvr>
                                      <p:rCtr x="2274" y="0"/>
                                    </p:animMotion>
                                  </p:childTnLst>
                                </p:cTn>
                              </p:par>
                              <p:par>
                                <p:cTn id="25" presetID="10" presetClass="entr" presetSubtype="0"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250"/>
                                  </p:stCondLst>
                                  <p:childTnLst>
                                    <p:animMotion origin="layout" path="M 9.72222E-7 -2.96296E-6 L 0.04557 0.00016 " pathEditMode="relative" rAng="0" ptsTypes="AA">
                                      <p:cBhvr>
                                        <p:cTn id="29" dur="1000" spd="-100000" fill="hold"/>
                                        <p:tgtEl>
                                          <p:spTgt spid="5"/>
                                        </p:tgtEl>
                                        <p:attrNameLst>
                                          <p:attrName>ppt_x</p:attrName>
                                          <p:attrName>ppt_y</p:attrName>
                                        </p:attrNameLst>
                                      </p:cBhvr>
                                      <p:rCtr x="2274" y="0"/>
                                    </p:animMotion>
                                  </p:childTnLst>
                                </p:cTn>
                              </p:par>
                              <p:par>
                                <p:cTn id="30" presetID="10" presetClass="entr" presetSubtype="0" fill="hold" grpId="0"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250"/>
                                  </p:stCondLst>
                                  <p:childTnLst>
                                    <p:animMotion origin="layout" path="M 9.72222E-7 -2.96296E-6 L 0.04557 0.00016 " pathEditMode="relative" rAng="0" ptsTypes="AA">
                                      <p:cBhvr>
                                        <p:cTn id="34" dur="1000" spd="-100000" fill="hold"/>
                                        <p:tgtEl>
                                          <p:spTgt spid="6"/>
                                        </p:tgtEl>
                                        <p:attrNameLst>
                                          <p:attrName>ppt_x</p:attrName>
                                          <p:attrName>ppt_y</p:attrName>
                                        </p:attrNameLst>
                                      </p:cBhvr>
                                      <p:rCtr x="2274" y="0"/>
                                    </p:animMotion>
                                  </p:childTnLst>
                                </p:cTn>
                              </p:par>
                              <p:par>
                                <p:cTn id="35" presetID="10" presetClass="entr" presetSubtype="0" fill="hold" grpId="0" nodeType="withEffect">
                                  <p:stCondLst>
                                    <p:cond delay="250"/>
                                  </p:stCondLst>
                                  <p:childTnLst>
                                    <p:set>
                                      <p:cBhvr>
                                        <p:cTn id="36" dur="1" fill="hold">
                                          <p:stCondLst>
                                            <p:cond delay="0"/>
                                          </p:stCondLst>
                                        </p:cTn>
                                        <p:tgtEl>
                                          <p:spTgt spid="1513"/>
                                        </p:tgtEl>
                                        <p:attrNameLst>
                                          <p:attrName>style.visibility</p:attrName>
                                        </p:attrNameLst>
                                      </p:cBhvr>
                                      <p:to>
                                        <p:strVal val="visible"/>
                                      </p:to>
                                    </p:set>
                                    <p:animEffect transition="in" filter="fade">
                                      <p:cBhvr>
                                        <p:cTn id="37" dur="500"/>
                                        <p:tgtEl>
                                          <p:spTgt spid="1513"/>
                                        </p:tgtEl>
                                      </p:cBhvr>
                                    </p:animEffect>
                                  </p:childTnLst>
                                </p:cTn>
                              </p:par>
                              <p:par>
                                <p:cTn id="38" presetID="42" presetClass="path" presetSubtype="0" decel="100000" fill="hold" grpId="1" nodeType="withEffect">
                                  <p:stCondLst>
                                    <p:cond delay="250"/>
                                  </p:stCondLst>
                                  <p:childTnLst>
                                    <p:animMotion origin="layout" path="M -1.875E-6 -2.96296E-6 L -0.04414 -2.96296E-6 " pathEditMode="relative" rAng="0" ptsTypes="AA">
                                      <p:cBhvr>
                                        <p:cTn id="39" dur="1000" spd="-100000" fill="hold"/>
                                        <p:tgtEl>
                                          <p:spTgt spid="1513"/>
                                        </p:tgtEl>
                                        <p:attrNameLst>
                                          <p:attrName>ppt_x</p:attrName>
                                          <p:attrName>ppt_y</p:attrName>
                                        </p:attrNameLst>
                                      </p:cBhvr>
                                      <p:rCtr x="-2214" y="0"/>
                                    </p:animMotion>
                                  </p:childTnLst>
                                </p:cTn>
                              </p:par>
                              <p:par>
                                <p:cTn id="40" presetID="10" presetClass="entr" presetSubtype="0" fill="hold" grpId="0" nodeType="withEffect">
                                  <p:stCondLst>
                                    <p:cond delay="250"/>
                                  </p:stCondLst>
                                  <p:childTnLst>
                                    <p:set>
                                      <p:cBhvr>
                                        <p:cTn id="41" dur="1" fill="hold">
                                          <p:stCondLst>
                                            <p:cond delay="0"/>
                                          </p:stCondLst>
                                        </p:cTn>
                                        <p:tgtEl>
                                          <p:spTgt spid="1518"/>
                                        </p:tgtEl>
                                        <p:attrNameLst>
                                          <p:attrName>style.visibility</p:attrName>
                                        </p:attrNameLst>
                                      </p:cBhvr>
                                      <p:to>
                                        <p:strVal val="visible"/>
                                      </p:to>
                                    </p:set>
                                    <p:animEffect transition="in" filter="fade">
                                      <p:cBhvr>
                                        <p:cTn id="42" dur="500"/>
                                        <p:tgtEl>
                                          <p:spTgt spid="1518"/>
                                        </p:tgtEl>
                                      </p:cBhvr>
                                    </p:animEffect>
                                  </p:childTnLst>
                                </p:cTn>
                              </p:par>
                              <p:par>
                                <p:cTn id="43" presetID="42" presetClass="path" presetSubtype="0" decel="100000" fill="hold" grpId="1" nodeType="withEffect">
                                  <p:stCondLst>
                                    <p:cond delay="250"/>
                                  </p:stCondLst>
                                  <p:childTnLst>
                                    <p:animMotion origin="layout" path="M -1.875E-6 -2.96296E-6 L -0.04414 -2.96296E-6 " pathEditMode="relative" rAng="0" ptsTypes="AA">
                                      <p:cBhvr>
                                        <p:cTn id="44" dur="1000" spd="-100000" fill="hold"/>
                                        <p:tgtEl>
                                          <p:spTgt spid="1518"/>
                                        </p:tgtEl>
                                        <p:attrNameLst>
                                          <p:attrName>ppt_x</p:attrName>
                                          <p:attrName>ppt_y</p:attrName>
                                        </p:attrNameLst>
                                      </p:cBhvr>
                                      <p:rCtr x="-2214" y="0"/>
                                    </p:animMotion>
                                  </p:childTnLst>
                                </p:cTn>
                              </p:par>
                              <p:par>
                                <p:cTn id="45" presetID="10" presetClass="entr" presetSubtype="0" fill="hold" grpId="0" nodeType="withEffect">
                                  <p:stCondLst>
                                    <p:cond delay="250"/>
                                  </p:stCondLst>
                                  <p:childTnLst>
                                    <p:set>
                                      <p:cBhvr>
                                        <p:cTn id="46" dur="1" fill="hold">
                                          <p:stCondLst>
                                            <p:cond delay="0"/>
                                          </p:stCondLst>
                                        </p:cTn>
                                        <p:tgtEl>
                                          <p:spTgt spid="1516"/>
                                        </p:tgtEl>
                                        <p:attrNameLst>
                                          <p:attrName>style.visibility</p:attrName>
                                        </p:attrNameLst>
                                      </p:cBhvr>
                                      <p:to>
                                        <p:strVal val="visible"/>
                                      </p:to>
                                    </p:set>
                                    <p:animEffect transition="in" filter="fade">
                                      <p:cBhvr>
                                        <p:cTn id="47" dur="500"/>
                                        <p:tgtEl>
                                          <p:spTgt spid="1516"/>
                                        </p:tgtEl>
                                      </p:cBhvr>
                                    </p:animEffect>
                                  </p:childTnLst>
                                </p:cTn>
                              </p:par>
                              <p:par>
                                <p:cTn id="48" presetID="42" presetClass="path" presetSubtype="0" decel="100000" fill="hold" grpId="1" nodeType="withEffect">
                                  <p:stCondLst>
                                    <p:cond delay="250"/>
                                  </p:stCondLst>
                                  <p:childTnLst>
                                    <p:animMotion origin="layout" path="M -1.875E-6 -2.96296E-6 L -0.04414 -2.96296E-6 " pathEditMode="relative" rAng="0" ptsTypes="AA">
                                      <p:cBhvr>
                                        <p:cTn id="49" dur="1000" spd="-100000" fill="hold"/>
                                        <p:tgtEl>
                                          <p:spTgt spid="1516"/>
                                        </p:tgtEl>
                                        <p:attrNameLst>
                                          <p:attrName>ppt_x</p:attrName>
                                          <p:attrName>ppt_y</p:attrName>
                                        </p:attrNameLst>
                                      </p:cBhvr>
                                      <p:rCtr x="-2214" y="0"/>
                                    </p:animMotion>
                                  </p:childTnLst>
                                </p:cTn>
                              </p:par>
                              <p:par>
                                <p:cTn id="50" presetID="10" presetClass="entr" presetSubtype="0" fill="hold" grpId="0" nodeType="withEffect">
                                  <p:stCondLst>
                                    <p:cond delay="250"/>
                                  </p:stCondLst>
                                  <p:childTnLst>
                                    <p:set>
                                      <p:cBhvr>
                                        <p:cTn id="51" dur="1" fill="hold">
                                          <p:stCondLst>
                                            <p:cond delay="0"/>
                                          </p:stCondLst>
                                        </p:cTn>
                                        <p:tgtEl>
                                          <p:spTgt spid="1520"/>
                                        </p:tgtEl>
                                        <p:attrNameLst>
                                          <p:attrName>style.visibility</p:attrName>
                                        </p:attrNameLst>
                                      </p:cBhvr>
                                      <p:to>
                                        <p:strVal val="visible"/>
                                      </p:to>
                                    </p:set>
                                    <p:animEffect transition="in" filter="fade">
                                      <p:cBhvr>
                                        <p:cTn id="52" dur="500"/>
                                        <p:tgtEl>
                                          <p:spTgt spid="1520"/>
                                        </p:tgtEl>
                                      </p:cBhvr>
                                    </p:animEffect>
                                  </p:childTnLst>
                                </p:cTn>
                              </p:par>
                              <p:par>
                                <p:cTn id="53" presetID="42" presetClass="path" presetSubtype="0" decel="100000" fill="hold" grpId="1" nodeType="withEffect">
                                  <p:stCondLst>
                                    <p:cond delay="250"/>
                                  </p:stCondLst>
                                  <p:childTnLst>
                                    <p:animMotion origin="layout" path="M -1.875E-6 -2.96296E-6 L -0.04414 -2.96296E-6 " pathEditMode="relative" rAng="0" ptsTypes="AA">
                                      <p:cBhvr>
                                        <p:cTn id="54" dur="1000" spd="-100000" fill="hold"/>
                                        <p:tgtEl>
                                          <p:spTgt spid="1520"/>
                                        </p:tgtEl>
                                        <p:attrNameLst>
                                          <p:attrName>ppt_x</p:attrName>
                                          <p:attrName>ppt_y</p:attrName>
                                        </p:attrNameLst>
                                      </p:cBhvr>
                                      <p:rCtr x="-2214" y="0"/>
                                    </p:animMotion>
                                  </p:childTnLst>
                                </p:cTn>
                              </p:par>
                              <p:par>
                                <p:cTn id="55" presetID="10" presetClass="entr" presetSubtype="0" fill="hold" grpId="0" nodeType="withEffect">
                                  <p:stCondLst>
                                    <p:cond delay="250"/>
                                  </p:stCondLst>
                                  <p:childTnLst>
                                    <p:set>
                                      <p:cBhvr>
                                        <p:cTn id="56" dur="1" fill="hold">
                                          <p:stCondLst>
                                            <p:cond delay="0"/>
                                          </p:stCondLst>
                                        </p:cTn>
                                        <p:tgtEl>
                                          <p:spTgt spid="1522"/>
                                        </p:tgtEl>
                                        <p:attrNameLst>
                                          <p:attrName>style.visibility</p:attrName>
                                        </p:attrNameLst>
                                      </p:cBhvr>
                                      <p:to>
                                        <p:strVal val="visible"/>
                                      </p:to>
                                    </p:set>
                                    <p:animEffect transition="in" filter="fade">
                                      <p:cBhvr>
                                        <p:cTn id="57" dur="500"/>
                                        <p:tgtEl>
                                          <p:spTgt spid="1522"/>
                                        </p:tgtEl>
                                      </p:cBhvr>
                                    </p:animEffect>
                                  </p:childTnLst>
                                </p:cTn>
                              </p:par>
                              <p:par>
                                <p:cTn id="58" presetID="42" presetClass="path" presetSubtype="0" decel="100000" fill="hold" grpId="1" nodeType="withEffect">
                                  <p:stCondLst>
                                    <p:cond delay="250"/>
                                  </p:stCondLst>
                                  <p:childTnLst>
                                    <p:animMotion origin="layout" path="M -1.875E-6 -2.96296E-6 L -0.04414 -2.96296E-6 " pathEditMode="relative" rAng="0" ptsTypes="AA">
                                      <p:cBhvr>
                                        <p:cTn id="59" dur="1000" spd="-100000" fill="hold"/>
                                        <p:tgtEl>
                                          <p:spTgt spid="1522"/>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2" grpId="0"/>
      <p:bldP spid="1512" grpId="1"/>
      <p:bldP spid="1513" grpId="0"/>
      <p:bldP spid="1513" grpId="1"/>
      <p:bldP spid="1516" grpId="0"/>
      <p:bldP spid="1516" grpId="1"/>
      <p:bldP spid="1518" grpId="0"/>
      <p:bldP spid="1518" grpId="1"/>
      <p:bldP spid="1520" grpId="0"/>
      <p:bldP spid="1520" grpId="1"/>
      <p:bldP spid="1522" grpId="0"/>
      <p:bldP spid="1522" grpId="1"/>
      <p:bldP spid="2" grpId="0"/>
      <p:bldP spid="2" grpId="1"/>
      <p:bldP spid="3" grpId="0"/>
      <p:bldP spid="3" grpId="1"/>
      <p:bldP spid="4" grpId="0"/>
      <p:bldP spid="4" grpId="1"/>
      <p:bldP spid="5" grpId="0"/>
      <p:bldP spid="5"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20">
          <a:extLst>
            <a:ext uri="{FF2B5EF4-FFF2-40B4-BE49-F238E27FC236}">
              <a16:creationId xmlns:a16="http://schemas.microsoft.com/office/drawing/2014/main" id="{A49536CB-FA1C-6B1F-3DB2-C6263FB173E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B5E4235-6291-FAD1-A838-62011F9BFEDF}"/>
              </a:ext>
            </a:extLst>
          </p:cNvPr>
          <p:cNvPicPr>
            <a:picLocks noChangeAspect="1"/>
          </p:cNvPicPr>
          <p:nvPr/>
        </p:nvPicPr>
        <p:blipFill>
          <a:blip r:embed="rId3"/>
          <a:srcRect l="5199" r="3275"/>
          <a:stretch>
            <a:fillRect/>
          </a:stretch>
        </p:blipFill>
        <p:spPr>
          <a:xfrm>
            <a:off x="4964614" y="654230"/>
            <a:ext cx="4004470" cy="3899476"/>
          </a:xfrm>
          <a:prstGeom prst="rect">
            <a:avLst/>
          </a:prstGeom>
        </p:spPr>
      </p:pic>
      <p:sp>
        <p:nvSpPr>
          <p:cNvPr id="1322" name="Google Shape;1322;p33">
            <a:extLst>
              <a:ext uri="{FF2B5EF4-FFF2-40B4-BE49-F238E27FC236}">
                <a16:creationId xmlns:a16="http://schemas.microsoft.com/office/drawing/2014/main" id="{734C4182-DF18-1987-5818-FA3643014011}"/>
              </a:ext>
            </a:extLst>
          </p:cNvPr>
          <p:cNvSpPr txBox="1">
            <a:spLocks noGrp="1"/>
          </p:cNvSpPr>
          <p:nvPr>
            <p:ph type="title"/>
          </p:nvPr>
        </p:nvSpPr>
        <p:spPr>
          <a:xfrm>
            <a:off x="720000" y="105813"/>
            <a:ext cx="48327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Segoe UI Variable Small Semibol" pitchFamily="2" charset="0"/>
              </a:rPr>
              <a:t>Kiến trúc sản phẩm</a:t>
            </a:r>
            <a:endParaRPr sz="4000" dirty="0">
              <a:latin typeface="Segoe UI Variable Small Semibol" pitchFamily="2" charset="0"/>
            </a:endParaRPr>
          </a:p>
        </p:txBody>
      </p:sp>
      <p:grpSp>
        <p:nvGrpSpPr>
          <p:cNvPr id="1327" name="Google Shape;1327;p33">
            <a:extLst>
              <a:ext uri="{FF2B5EF4-FFF2-40B4-BE49-F238E27FC236}">
                <a16:creationId xmlns:a16="http://schemas.microsoft.com/office/drawing/2014/main" id="{51DFC2A9-1EF2-EE46-6A6F-C47E1D4E4738}"/>
              </a:ext>
            </a:extLst>
          </p:cNvPr>
          <p:cNvGrpSpPr/>
          <p:nvPr/>
        </p:nvGrpSpPr>
        <p:grpSpPr>
          <a:xfrm>
            <a:off x="8222512" y="4167963"/>
            <a:ext cx="1258542" cy="1294587"/>
            <a:chOff x="9247188" y="5834063"/>
            <a:chExt cx="1023938" cy="1023938"/>
          </a:xfrm>
        </p:grpSpPr>
        <p:sp>
          <p:nvSpPr>
            <p:cNvPr id="1328" name="Google Shape;1328;p33">
              <a:extLst>
                <a:ext uri="{FF2B5EF4-FFF2-40B4-BE49-F238E27FC236}">
                  <a16:creationId xmlns:a16="http://schemas.microsoft.com/office/drawing/2014/main" id="{444AD31E-BAC7-25D3-576F-CE0B6EEFFFA9}"/>
                </a:ext>
              </a:extLst>
            </p:cNvPr>
            <p:cNvSpPr/>
            <p:nvPr/>
          </p:nvSpPr>
          <p:spPr>
            <a:xfrm>
              <a:off x="9247188" y="5834063"/>
              <a:ext cx="1023938" cy="1023938"/>
            </a:xfrm>
            <a:custGeom>
              <a:avLst/>
              <a:gdLst/>
              <a:ahLst/>
              <a:cxnLst/>
              <a:rect l="l" t="t" r="r" b="b"/>
              <a:pathLst>
                <a:path w="607" h="607" extrusionOk="0">
                  <a:moveTo>
                    <a:pt x="304" y="607"/>
                  </a:moveTo>
                  <a:cubicBezTo>
                    <a:pt x="136" y="607"/>
                    <a:pt x="0" y="471"/>
                    <a:pt x="0" y="304"/>
                  </a:cubicBezTo>
                  <a:cubicBezTo>
                    <a:pt x="0" y="136"/>
                    <a:pt x="136" y="0"/>
                    <a:pt x="304" y="0"/>
                  </a:cubicBezTo>
                  <a:cubicBezTo>
                    <a:pt x="471" y="0"/>
                    <a:pt x="607" y="136"/>
                    <a:pt x="607" y="304"/>
                  </a:cubicBezTo>
                  <a:cubicBezTo>
                    <a:pt x="607" y="471"/>
                    <a:pt x="471" y="607"/>
                    <a:pt x="304" y="607"/>
                  </a:cubicBezTo>
                  <a:close/>
                  <a:moveTo>
                    <a:pt x="304" y="5"/>
                  </a:moveTo>
                  <a:cubicBezTo>
                    <a:pt x="139" y="5"/>
                    <a:pt x="5" y="139"/>
                    <a:pt x="5" y="304"/>
                  </a:cubicBezTo>
                  <a:cubicBezTo>
                    <a:pt x="5" y="468"/>
                    <a:pt x="139" y="602"/>
                    <a:pt x="304" y="602"/>
                  </a:cubicBezTo>
                  <a:cubicBezTo>
                    <a:pt x="468" y="602"/>
                    <a:pt x="602" y="468"/>
                    <a:pt x="602" y="304"/>
                  </a:cubicBezTo>
                  <a:cubicBezTo>
                    <a:pt x="602" y="139"/>
                    <a:pt x="468" y="5"/>
                    <a:pt x="304"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33">
              <a:extLst>
                <a:ext uri="{FF2B5EF4-FFF2-40B4-BE49-F238E27FC236}">
                  <a16:creationId xmlns:a16="http://schemas.microsoft.com/office/drawing/2014/main" id="{EBCA816E-F5FC-B32F-F54D-1A2B1EC0C093}"/>
                </a:ext>
              </a:extLst>
            </p:cNvPr>
            <p:cNvSpPr/>
            <p:nvPr/>
          </p:nvSpPr>
          <p:spPr>
            <a:xfrm>
              <a:off x="9274175" y="5861050"/>
              <a:ext cx="969963" cy="969963"/>
            </a:xfrm>
            <a:custGeom>
              <a:avLst/>
              <a:gdLst/>
              <a:ahLst/>
              <a:cxnLst/>
              <a:rect l="l" t="t" r="r" b="b"/>
              <a:pathLst>
                <a:path w="575" h="575" extrusionOk="0">
                  <a:moveTo>
                    <a:pt x="288" y="575"/>
                  </a:moveTo>
                  <a:cubicBezTo>
                    <a:pt x="129" y="575"/>
                    <a:pt x="0" y="446"/>
                    <a:pt x="0" y="288"/>
                  </a:cubicBezTo>
                  <a:cubicBezTo>
                    <a:pt x="0" y="129"/>
                    <a:pt x="129" y="0"/>
                    <a:pt x="288" y="0"/>
                  </a:cubicBezTo>
                  <a:cubicBezTo>
                    <a:pt x="446" y="0"/>
                    <a:pt x="575" y="129"/>
                    <a:pt x="575" y="288"/>
                  </a:cubicBezTo>
                  <a:cubicBezTo>
                    <a:pt x="575" y="446"/>
                    <a:pt x="446" y="575"/>
                    <a:pt x="288" y="575"/>
                  </a:cubicBezTo>
                  <a:close/>
                  <a:moveTo>
                    <a:pt x="288" y="11"/>
                  </a:moveTo>
                  <a:cubicBezTo>
                    <a:pt x="135" y="11"/>
                    <a:pt x="11" y="135"/>
                    <a:pt x="11" y="288"/>
                  </a:cubicBezTo>
                  <a:cubicBezTo>
                    <a:pt x="11" y="440"/>
                    <a:pt x="135" y="565"/>
                    <a:pt x="288" y="565"/>
                  </a:cubicBezTo>
                  <a:cubicBezTo>
                    <a:pt x="440" y="565"/>
                    <a:pt x="565" y="440"/>
                    <a:pt x="565" y="288"/>
                  </a:cubicBezTo>
                  <a:cubicBezTo>
                    <a:pt x="565" y="135"/>
                    <a:pt x="440" y="11"/>
                    <a:pt x="288"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3">
              <a:extLst>
                <a:ext uri="{FF2B5EF4-FFF2-40B4-BE49-F238E27FC236}">
                  <a16:creationId xmlns:a16="http://schemas.microsoft.com/office/drawing/2014/main" id="{C867389C-4F17-31DB-78C1-F4992675D5A4}"/>
                </a:ext>
              </a:extLst>
            </p:cNvPr>
            <p:cNvSpPr/>
            <p:nvPr/>
          </p:nvSpPr>
          <p:spPr>
            <a:xfrm>
              <a:off x="9377363" y="5962650"/>
              <a:ext cx="763587" cy="765175"/>
            </a:xfrm>
            <a:custGeom>
              <a:avLst/>
              <a:gdLst/>
              <a:ahLst/>
              <a:cxnLst/>
              <a:rect l="l" t="t" r="r" b="b"/>
              <a:pathLst>
                <a:path w="453" h="454" extrusionOk="0">
                  <a:moveTo>
                    <a:pt x="227" y="454"/>
                  </a:moveTo>
                  <a:cubicBezTo>
                    <a:pt x="209" y="454"/>
                    <a:pt x="191" y="452"/>
                    <a:pt x="173" y="448"/>
                  </a:cubicBezTo>
                  <a:cubicBezTo>
                    <a:pt x="184" y="405"/>
                    <a:pt x="184" y="405"/>
                    <a:pt x="184" y="405"/>
                  </a:cubicBezTo>
                  <a:cubicBezTo>
                    <a:pt x="201" y="409"/>
                    <a:pt x="219" y="411"/>
                    <a:pt x="236" y="410"/>
                  </a:cubicBezTo>
                  <a:cubicBezTo>
                    <a:pt x="239" y="454"/>
                    <a:pt x="239" y="454"/>
                    <a:pt x="239" y="454"/>
                  </a:cubicBezTo>
                  <a:cubicBezTo>
                    <a:pt x="235" y="454"/>
                    <a:pt x="231" y="454"/>
                    <a:pt x="227" y="454"/>
                  </a:cubicBezTo>
                  <a:close/>
                  <a:moveTo>
                    <a:pt x="259" y="452"/>
                  </a:moveTo>
                  <a:cubicBezTo>
                    <a:pt x="253" y="408"/>
                    <a:pt x="253" y="408"/>
                    <a:pt x="253" y="408"/>
                  </a:cubicBezTo>
                  <a:cubicBezTo>
                    <a:pt x="270" y="406"/>
                    <a:pt x="287" y="401"/>
                    <a:pt x="303" y="394"/>
                  </a:cubicBezTo>
                  <a:cubicBezTo>
                    <a:pt x="322" y="433"/>
                    <a:pt x="322" y="433"/>
                    <a:pt x="322" y="433"/>
                  </a:cubicBezTo>
                  <a:cubicBezTo>
                    <a:pt x="302" y="443"/>
                    <a:pt x="280" y="449"/>
                    <a:pt x="259" y="452"/>
                  </a:cubicBezTo>
                  <a:close/>
                  <a:moveTo>
                    <a:pt x="154" y="442"/>
                  </a:moveTo>
                  <a:cubicBezTo>
                    <a:pt x="133" y="435"/>
                    <a:pt x="114" y="425"/>
                    <a:pt x="96" y="413"/>
                  </a:cubicBezTo>
                  <a:cubicBezTo>
                    <a:pt x="121" y="377"/>
                    <a:pt x="121" y="377"/>
                    <a:pt x="121" y="377"/>
                  </a:cubicBezTo>
                  <a:cubicBezTo>
                    <a:pt x="136" y="387"/>
                    <a:pt x="151" y="395"/>
                    <a:pt x="168" y="401"/>
                  </a:cubicBezTo>
                  <a:lnTo>
                    <a:pt x="154" y="442"/>
                  </a:lnTo>
                  <a:close/>
                  <a:moveTo>
                    <a:pt x="340" y="424"/>
                  </a:moveTo>
                  <a:cubicBezTo>
                    <a:pt x="318" y="386"/>
                    <a:pt x="318" y="386"/>
                    <a:pt x="318" y="386"/>
                  </a:cubicBezTo>
                  <a:cubicBezTo>
                    <a:pt x="333" y="377"/>
                    <a:pt x="347" y="366"/>
                    <a:pt x="359" y="353"/>
                  </a:cubicBezTo>
                  <a:cubicBezTo>
                    <a:pt x="391" y="384"/>
                    <a:pt x="391" y="384"/>
                    <a:pt x="391" y="384"/>
                  </a:cubicBezTo>
                  <a:cubicBezTo>
                    <a:pt x="376" y="400"/>
                    <a:pt x="359" y="413"/>
                    <a:pt x="340" y="424"/>
                  </a:cubicBezTo>
                  <a:close/>
                  <a:moveTo>
                    <a:pt x="80" y="400"/>
                  </a:moveTo>
                  <a:cubicBezTo>
                    <a:pt x="63" y="386"/>
                    <a:pt x="48" y="369"/>
                    <a:pt x="36" y="351"/>
                  </a:cubicBezTo>
                  <a:cubicBezTo>
                    <a:pt x="73" y="327"/>
                    <a:pt x="73" y="327"/>
                    <a:pt x="73" y="327"/>
                  </a:cubicBezTo>
                  <a:cubicBezTo>
                    <a:pt x="83" y="342"/>
                    <a:pt x="95" y="355"/>
                    <a:pt x="108" y="367"/>
                  </a:cubicBezTo>
                  <a:lnTo>
                    <a:pt x="80" y="400"/>
                  </a:lnTo>
                  <a:close/>
                  <a:moveTo>
                    <a:pt x="404" y="368"/>
                  </a:moveTo>
                  <a:cubicBezTo>
                    <a:pt x="370" y="341"/>
                    <a:pt x="370" y="341"/>
                    <a:pt x="370" y="341"/>
                  </a:cubicBezTo>
                  <a:cubicBezTo>
                    <a:pt x="381" y="327"/>
                    <a:pt x="390" y="312"/>
                    <a:pt x="396" y="295"/>
                  </a:cubicBezTo>
                  <a:cubicBezTo>
                    <a:pt x="437" y="312"/>
                    <a:pt x="437" y="312"/>
                    <a:pt x="437" y="312"/>
                  </a:cubicBezTo>
                  <a:cubicBezTo>
                    <a:pt x="429" y="332"/>
                    <a:pt x="418" y="351"/>
                    <a:pt x="404" y="368"/>
                  </a:cubicBezTo>
                  <a:close/>
                  <a:moveTo>
                    <a:pt x="26" y="334"/>
                  </a:moveTo>
                  <a:cubicBezTo>
                    <a:pt x="16" y="314"/>
                    <a:pt x="9" y="293"/>
                    <a:pt x="4" y="272"/>
                  </a:cubicBezTo>
                  <a:cubicBezTo>
                    <a:pt x="47" y="263"/>
                    <a:pt x="47" y="263"/>
                    <a:pt x="47" y="263"/>
                  </a:cubicBezTo>
                  <a:cubicBezTo>
                    <a:pt x="51" y="281"/>
                    <a:pt x="57" y="297"/>
                    <a:pt x="65" y="313"/>
                  </a:cubicBezTo>
                  <a:lnTo>
                    <a:pt x="26" y="334"/>
                  </a:lnTo>
                  <a:close/>
                  <a:moveTo>
                    <a:pt x="444" y="293"/>
                  </a:moveTo>
                  <a:cubicBezTo>
                    <a:pt x="402" y="280"/>
                    <a:pt x="402" y="280"/>
                    <a:pt x="402" y="280"/>
                  </a:cubicBezTo>
                  <a:cubicBezTo>
                    <a:pt x="407" y="263"/>
                    <a:pt x="409" y="246"/>
                    <a:pt x="409" y="228"/>
                  </a:cubicBezTo>
                  <a:cubicBezTo>
                    <a:pt x="409" y="215"/>
                    <a:pt x="408" y="202"/>
                    <a:pt x="405" y="189"/>
                  </a:cubicBezTo>
                  <a:cubicBezTo>
                    <a:pt x="448" y="180"/>
                    <a:pt x="448" y="180"/>
                    <a:pt x="448" y="180"/>
                  </a:cubicBezTo>
                  <a:cubicBezTo>
                    <a:pt x="452" y="195"/>
                    <a:pt x="453" y="212"/>
                    <a:pt x="453" y="228"/>
                  </a:cubicBezTo>
                  <a:cubicBezTo>
                    <a:pt x="453" y="250"/>
                    <a:pt x="450" y="272"/>
                    <a:pt x="444" y="293"/>
                  </a:cubicBezTo>
                  <a:close/>
                  <a:moveTo>
                    <a:pt x="1" y="252"/>
                  </a:moveTo>
                  <a:cubicBezTo>
                    <a:pt x="0" y="244"/>
                    <a:pt x="0" y="236"/>
                    <a:pt x="0" y="228"/>
                  </a:cubicBezTo>
                  <a:cubicBezTo>
                    <a:pt x="0" y="214"/>
                    <a:pt x="1" y="200"/>
                    <a:pt x="4" y="186"/>
                  </a:cubicBezTo>
                  <a:cubicBezTo>
                    <a:pt x="47" y="194"/>
                    <a:pt x="47" y="194"/>
                    <a:pt x="47" y="194"/>
                  </a:cubicBezTo>
                  <a:cubicBezTo>
                    <a:pt x="45" y="205"/>
                    <a:pt x="44" y="216"/>
                    <a:pt x="44" y="228"/>
                  </a:cubicBezTo>
                  <a:cubicBezTo>
                    <a:pt x="44" y="234"/>
                    <a:pt x="44" y="241"/>
                    <a:pt x="45" y="247"/>
                  </a:cubicBezTo>
                  <a:lnTo>
                    <a:pt x="1" y="252"/>
                  </a:lnTo>
                  <a:close/>
                  <a:moveTo>
                    <a:pt x="51" y="178"/>
                  </a:moveTo>
                  <a:cubicBezTo>
                    <a:pt x="8" y="167"/>
                    <a:pt x="8" y="167"/>
                    <a:pt x="8" y="167"/>
                  </a:cubicBezTo>
                  <a:cubicBezTo>
                    <a:pt x="14" y="145"/>
                    <a:pt x="23" y="125"/>
                    <a:pt x="35" y="107"/>
                  </a:cubicBezTo>
                  <a:cubicBezTo>
                    <a:pt x="72" y="130"/>
                    <a:pt x="72" y="130"/>
                    <a:pt x="72" y="130"/>
                  </a:cubicBezTo>
                  <a:cubicBezTo>
                    <a:pt x="63" y="145"/>
                    <a:pt x="56" y="161"/>
                    <a:pt x="51" y="178"/>
                  </a:cubicBezTo>
                  <a:close/>
                  <a:moveTo>
                    <a:pt x="401" y="173"/>
                  </a:moveTo>
                  <a:cubicBezTo>
                    <a:pt x="396" y="157"/>
                    <a:pt x="388" y="140"/>
                    <a:pt x="378" y="126"/>
                  </a:cubicBezTo>
                  <a:cubicBezTo>
                    <a:pt x="415" y="101"/>
                    <a:pt x="415" y="101"/>
                    <a:pt x="415" y="101"/>
                  </a:cubicBezTo>
                  <a:cubicBezTo>
                    <a:pt x="427" y="119"/>
                    <a:pt x="437" y="139"/>
                    <a:pt x="443" y="160"/>
                  </a:cubicBezTo>
                  <a:lnTo>
                    <a:pt x="401" y="173"/>
                  </a:lnTo>
                  <a:close/>
                  <a:moveTo>
                    <a:pt x="82" y="117"/>
                  </a:moveTo>
                  <a:cubicBezTo>
                    <a:pt x="47" y="90"/>
                    <a:pt x="47" y="90"/>
                    <a:pt x="47" y="90"/>
                  </a:cubicBezTo>
                  <a:cubicBezTo>
                    <a:pt x="60" y="73"/>
                    <a:pt x="76" y="57"/>
                    <a:pt x="94" y="44"/>
                  </a:cubicBezTo>
                  <a:cubicBezTo>
                    <a:pt x="119" y="80"/>
                    <a:pt x="119" y="80"/>
                    <a:pt x="119" y="80"/>
                  </a:cubicBezTo>
                  <a:cubicBezTo>
                    <a:pt x="105" y="90"/>
                    <a:pt x="92" y="103"/>
                    <a:pt x="82" y="117"/>
                  </a:cubicBezTo>
                  <a:close/>
                  <a:moveTo>
                    <a:pt x="369" y="113"/>
                  </a:moveTo>
                  <a:cubicBezTo>
                    <a:pt x="357" y="99"/>
                    <a:pt x="344" y="87"/>
                    <a:pt x="330" y="77"/>
                  </a:cubicBezTo>
                  <a:cubicBezTo>
                    <a:pt x="354" y="41"/>
                    <a:pt x="354" y="41"/>
                    <a:pt x="354" y="41"/>
                  </a:cubicBezTo>
                  <a:cubicBezTo>
                    <a:pt x="373" y="53"/>
                    <a:pt x="389" y="68"/>
                    <a:pt x="403" y="85"/>
                  </a:cubicBezTo>
                  <a:lnTo>
                    <a:pt x="369" y="113"/>
                  </a:lnTo>
                  <a:close/>
                  <a:moveTo>
                    <a:pt x="133" y="71"/>
                  </a:moveTo>
                  <a:cubicBezTo>
                    <a:pt x="110" y="33"/>
                    <a:pt x="110" y="33"/>
                    <a:pt x="110" y="33"/>
                  </a:cubicBezTo>
                  <a:cubicBezTo>
                    <a:pt x="129" y="22"/>
                    <a:pt x="150" y="13"/>
                    <a:pt x="171" y="8"/>
                  </a:cubicBezTo>
                  <a:cubicBezTo>
                    <a:pt x="182" y="51"/>
                    <a:pt x="182" y="51"/>
                    <a:pt x="182" y="51"/>
                  </a:cubicBezTo>
                  <a:cubicBezTo>
                    <a:pt x="165" y="55"/>
                    <a:pt x="148" y="62"/>
                    <a:pt x="133" y="71"/>
                  </a:cubicBezTo>
                  <a:close/>
                  <a:moveTo>
                    <a:pt x="316" y="68"/>
                  </a:moveTo>
                  <a:cubicBezTo>
                    <a:pt x="300" y="60"/>
                    <a:pt x="284" y="53"/>
                    <a:pt x="266" y="49"/>
                  </a:cubicBezTo>
                  <a:cubicBezTo>
                    <a:pt x="276" y="6"/>
                    <a:pt x="276" y="6"/>
                    <a:pt x="276" y="6"/>
                  </a:cubicBezTo>
                  <a:cubicBezTo>
                    <a:pt x="297" y="11"/>
                    <a:pt x="318" y="19"/>
                    <a:pt x="337" y="30"/>
                  </a:cubicBezTo>
                  <a:lnTo>
                    <a:pt x="316" y="68"/>
                  </a:lnTo>
                  <a:close/>
                  <a:moveTo>
                    <a:pt x="198" y="47"/>
                  </a:moveTo>
                  <a:cubicBezTo>
                    <a:pt x="191" y="4"/>
                    <a:pt x="191" y="4"/>
                    <a:pt x="191" y="4"/>
                  </a:cubicBezTo>
                  <a:cubicBezTo>
                    <a:pt x="212" y="0"/>
                    <a:pt x="235" y="0"/>
                    <a:pt x="256" y="3"/>
                  </a:cubicBezTo>
                  <a:cubicBezTo>
                    <a:pt x="251" y="47"/>
                    <a:pt x="251" y="47"/>
                    <a:pt x="251" y="47"/>
                  </a:cubicBezTo>
                  <a:cubicBezTo>
                    <a:pt x="233" y="44"/>
                    <a:pt x="215" y="45"/>
                    <a:pt x="198" y="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3">
              <a:extLst>
                <a:ext uri="{FF2B5EF4-FFF2-40B4-BE49-F238E27FC236}">
                  <a16:creationId xmlns:a16="http://schemas.microsoft.com/office/drawing/2014/main" id="{3C384B87-812D-9CBA-97B5-8BE04E5AB69F}"/>
                </a:ext>
              </a:extLst>
            </p:cNvPr>
            <p:cNvSpPr/>
            <p:nvPr/>
          </p:nvSpPr>
          <p:spPr>
            <a:xfrm>
              <a:off x="9324975" y="5911850"/>
              <a:ext cx="868362" cy="868362"/>
            </a:xfrm>
            <a:custGeom>
              <a:avLst/>
              <a:gdLst/>
              <a:ahLst/>
              <a:cxnLst/>
              <a:rect l="l" t="t" r="r" b="b"/>
              <a:pathLst>
                <a:path w="515" h="515" extrusionOk="0">
                  <a:moveTo>
                    <a:pt x="255" y="515"/>
                  </a:moveTo>
                  <a:cubicBezTo>
                    <a:pt x="248" y="515"/>
                    <a:pt x="241" y="515"/>
                    <a:pt x="234" y="514"/>
                  </a:cubicBezTo>
                  <a:cubicBezTo>
                    <a:pt x="234" y="509"/>
                    <a:pt x="234" y="509"/>
                    <a:pt x="234" y="509"/>
                  </a:cubicBezTo>
                  <a:cubicBezTo>
                    <a:pt x="241" y="510"/>
                    <a:pt x="248" y="510"/>
                    <a:pt x="255" y="510"/>
                  </a:cubicBezTo>
                  <a:lnTo>
                    <a:pt x="255" y="515"/>
                  </a:lnTo>
                  <a:close/>
                  <a:moveTo>
                    <a:pt x="265" y="515"/>
                  </a:moveTo>
                  <a:cubicBezTo>
                    <a:pt x="265" y="510"/>
                    <a:pt x="265" y="510"/>
                    <a:pt x="265" y="510"/>
                  </a:cubicBezTo>
                  <a:cubicBezTo>
                    <a:pt x="272" y="510"/>
                    <a:pt x="279" y="509"/>
                    <a:pt x="285" y="509"/>
                  </a:cubicBezTo>
                  <a:cubicBezTo>
                    <a:pt x="286" y="514"/>
                    <a:pt x="286" y="514"/>
                    <a:pt x="286" y="514"/>
                  </a:cubicBezTo>
                  <a:cubicBezTo>
                    <a:pt x="279" y="515"/>
                    <a:pt x="272" y="515"/>
                    <a:pt x="265" y="515"/>
                  </a:cubicBezTo>
                  <a:close/>
                  <a:moveTo>
                    <a:pt x="223" y="513"/>
                  </a:moveTo>
                  <a:cubicBezTo>
                    <a:pt x="217" y="512"/>
                    <a:pt x="210" y="511"/>
                    <a:pt x="203" y="510"/>
                  </a:cubicBezTo>
                  <a:cubicBezTo>
                    <a:pt x="204" y="504"/>
                    <a:pt x="204" y="504"/>
                    <a:pt x="204" y="504"/>
                  </a:cubicBezTo>
                  <a:cubicBezTo>
                    <a:pt x="211" y="506"/>
                    <a:pt x="217" y="507"/>
                    <a:pt x="224" y="508"/>
                  </a:cubicBezTo>
                  <a:lnTo>
                    <a:pt x="223" y="513"/>
                  </a:lnTo>
                  <a:close/>
                  <a:moveTo>
                    <a:pt x="296" y="512"/>
                  </a:moveTo>
                  <a:cubicBezTo>
                    <a:pt x="296" y="507"/>
                    <a:pt x="296" y="507"/>
                    <a:pt x="296" y="507"/>
                  </a:cubicBezTo>
                  <a:cubicBezTo>
                    <a:pt x="302" y="506"/>
                    <a:pt x="309" y="505"/>
                    <a:pt x="316" y="503"/>
                  </a:cubicBezTo>
                  <a:cubicBezTo>
                    <a:pt x="317" y="509"/>
                    <a:pt x="317" y="509"/>
                    <a:pt x="317" y="509"/>
                  </a:cubicBezTo>
                  <a:cubicBezTo>
                    <a:pt x="310" y="510"/>
                    <a:pt x="303" y="511"/>
                    <a:pt x="296" y="512"/>
                  </a:cubicBezTo>
                  <a:close/>
                  <a:moveTo>
                    <a:pt x="193" y="507"/>
                  </a:moveTo>
                  <a:cubicBezTo>
                    <a:pt x="186" y="505"/>
                    <a:pt x="179" y="503"/>
                    <a:pt x="173" y="501"/>
                  </a:cubicBezTo>
                  <a:cubicBezTo>
                    <a:pt x="174" y="496"/>
                    <a:pt x="174" y="496"/>
                    <a:pt x="174" y="496"/>
                  </a:cubicBezTo>
                  <a:cubicBezTo>
                    <a:pt x="181" y="498"/>
                    <a:pt x="187" y="500"/>
                    <a:pt x="194" y="502"/>
                  </a:cubicBezTo>
                  <a:lnTo>
                    <a:pt x="193" y="507"/>
                  </a:lnTo>
                  <a:close/>
                  <a:moveTo>
                    <a:pt x="327" y="506"/>
                  </a:moveTo>
                  <a:cubicBezTo>
                    <a:pt x="326" y="501"/>
                    <a:pt x="326" y="501"/>
                    <a:pt x="326" y="501"/>
                  </a:cubicBezTo>
                  <a:cubicBezTo>
                    <a:pt x="332" y="499"/>
                    <a:pt x="339" y="497"/>
                    <a:pt x="345" y="495"/>
                  </a:cubicBezTo>
                  <a:cubicBezTo>
                    <a:pt x="347" y="499"/>
                    <a:pt x="347" y="499"/>
                    <a:pt x="347" y="499"/>
                  </a:cubicBezTo>
                  <a:cubicBezTo>
                    <a:pt x="340" y="502"/>
                    <a:pt x="334" y="504"/>
                    <a:pt x="327" y="506"/>
                  </a:cubicBezTo>
                  <a:close/>
                  <a:moveTo>
                    <a:pt x="163" y="497"/>
                  </a:moveTo>
                  <a:cubicBezTo>
                    <a:pt x="156" y="495"/>
                    <a:pt x="150" y="492"/>
                    <a:pt x="144" y="489"/>
                  </a:cubicBezTo>
                  <a:cubicBezTo>
                    <a:pt x="146" y="484"/>
                    <a:pt x="146" y="484"/>
                    <a:pt x="146" y="484"/>
                  </a:cubicBezTo>
                  <a:cubicBezTo>
                    <a:pt x="152" y="487"/>
                    <a:pt x="158" y="490"/>
                    <a:pt x="165" y="493"/>
                  </a:cubicBezTo>
                  <a:lnTo>
                    <a:pt x="163" y="497"/>
                  </a:lnTo>
                  <a:close/>
                  <a:moveTo>
                    <a:pt x="357" y="496"/>
                  </a:moveTo>
                  <a:cubicBezTo>
                    <a:pt x="355" y="491"/>
                    <a:pt x="355" y="491"/>
                    <a:pt x="355" y="491"/>
                  </a:cubicBezTo>
                  <a:cubicBezTo>
                    <a:pt x="361" y="488"/>
                    <a:pt x="367" y="485"/>
                    <a:pt x="373" y="482"/>
                  </a:cubicBezTo>
                  <a:cubicBezTo>
                    <a:pt x="376" y="487"/>
                    <a:pt x="376" y="487"/>
                    <a:pt x="376" y="487"/>
                  </a:cubicBezTo>
                  <a:cubicBezTo>
                    <a:pt x="369" y="490"/>
                    <a:pt x="363" y="493"/>
                    <a:pt x="357" y="496"/>
                  </a:cubicBezTo>
                  <a:close/>
                  <a:moveTo>
                    <a:pt x="134" y="484"/>
                  </a:moveTo>
                  <a:cubicBezTo>
                    <a:pt x="128" y="481"/>
                    <a:pt x="122" y="477"/>
                    <a:pt x="116" y="473"/>
                  </a:cubicBezTo>
                  <a:cubicBezTo>
                    <a:pt x="119" y="469"/>
                    <a:pt x="119" y="469"/>
                    <a:pt x="119" y="469"/>
                  </a:cubicBezTo>
                  <a:cubicBezTo>
                    <a:pt x="125" y="473"/>
                    <a:pt x="131" y="476"/>
                    <a:pt x="137" y="479"/>
                  </a:cubicBezTo>
                  <a:lnTo>
                    <a:pt x="134" y="484"/>
                  </a:lnTo>
                  <a:close/>
                  <a:moveTo>
                    <a:pt x="385" y="482"/>
                  </a:moveTo>
                  <a:cubicBezTo>
                    <a:pt x="382" y="477"/>
                    <a:pt x="382" y="477"/>
                    <a:pt x="382" y="477"/>
                  </a:cubicBezTo>
                  <a:cubicBezTo>
                    <a:pt x="388" y="474"/>
                    <a:pt x="394" y="470"/>
                    <a:pt x="400" y="467"/>
                  </a:cubicBezTo>
                  <a:cubicBezTo>
                    <a:pt x="402" y="471"/>
                    <a:pt x="402" y="471"/>
                    <a:pt x="402" y="471"/>
                  </a:cubicBezTo>
                  <a:cubicBezTo>
                    <a:pt x="397" y="475"/>
                    <a:pt x="391" y="478"/>
                    <a:pt x="385" y="482"/>
                  </a:cubicBezTo>
                  <a:close/>
                  <a:moveTo>
                    <a:pt x="108" y="467"/>
                  </a:moveTo>
                  <a:cubicBezTo>
                    <a:pt x="102" y="463"/>
                    <a:pt x="97" y="459"/>
                    <a:pt x="91" y="454"/>
                  </a:cubicBezTo>
                  <a:cubicBezTo>
                    <a:pt x="95" y="451"/>
                    <a:pt x="95" y="451"/>
                    <a:pt x="95" y="451"/>
                  </a:cubicBezTo>
                  <a:cubicBezTo>
                    <a:pt x="100" y="455"/>
                    <a:pt x="105" y="459"/>
                    <a:pt x="111" y="463"/>
                  </a:cubicBezTo>
                  <a:lnTo>
                    <a:pt x="108" y="467"/>
                  </a:lnTo>
                  <a:close/>
                  <a:moveTo>
                    <a:pt x="411" y="465"/>
                  </a:moveTo>
                  <a:cubicBezTo>
                    <a:pt x="408" y="461"/>
                    <a:pt x="408" y="461"/>
                    <a:pt x="408" y="461"/>
                  </a:cubicBezTo>
                  <a:cubicBezTo>
                    <a:pt x="413" y="457"/>
                    <a:pt x="419" y="452"/>
                    <a:pt x="424" y="448"/>
                  </a:cubicBezTo>
                  <a:cubicBezTo>
                    <a:pt x="427" y="452"/>
                    <a:pt x="427" y="452"/>
                    <a:pt x="427" y="452"/>
                  </a:cubicBezTo>
                  <a:cubicBezTo>
                    <a:pt x="422" y="456"/>
                    <a:pt x="417" y="461"/>
                    <a:pt x="411" y="465"/>
                  </a:cubicBezTo>
                  <a:close/>
                  <a:moveTo>
                    <a:pt x="83" y="448"/>
                  </a:moveTo>
                  <a:cubicBezTo>
                    <a:pt x="78" y="443"/>
                    <a:pt x="73" y="438"/>
                    <a:pt x="69" y="433"/>
                  </a:cubicBezTo>
                  <a:cubicBezTo>
                    <a:pt x="72" y="429"/>
                    <a:pt x="72" y="429"/>
                    <a:pt x="72" y="429"/>
                  </a:cubicBezTo>
                  <a:cubicBezTo>
                    <a:pt x="77" y="434"/>
                    <a:pt x="82" y="439"/>
                    <a:pt x="87" y="444"/>
                  </a:cubicBezTo>
                  <a:lnTo>
                    <a:pt x="83" y="448"/>
                  </a:lnTo>
                  <a:close/>
                  <a:moveTo>
                    <a:pt x="435" y="445"/>
                  </a:moveTo>
                  <a:cubicBezTo>
                    <a:pt x="431" y="441"/>
                    <a:pt x="431" y="441"/>
                    <a:pt x="431" y="441"/>
                  </a:cubicBezTo>
                  <a:cubicBezTo>
                    <a:pt x="436" y="436"/>
                    <a:pt x="441" y="431"/>
                    <a:pt x="446" y="426"/>
                  </a:cubicBezTo>
                  <a:cubicBezTo>
                    <a:pt x="450" y="430"/>
                    <a:pt x="450" y="430"/>
                    <a:pt x="450" y="430"/>
                  </a:cubicBezTo>
                  <a:cubicBezTo>
                    <a:pt x="445" y="435"/>
                    <a:pt x="440" y="440"/>
                    <a:pt x="435" y="445"/>
                  </a:cubicBezTo>
                  <a:close/>
                  <a:moveTo>
                    <a:pt x="62" y="425"/>
                  </a:moveTo>
                  <a:cubicBezTo>
                    <a:pt x="57" y="420"/>
                    <a:pt x="53" y="414"/>
                    <a:pt x="49" y="409"/>
                  </a:cubicBezTo>
                  <a:cubicBezTo>
                    <a:pt x="53" y="406"/>
                    <a:pt x="53" y="406"/>
                    <a:pt x="53" y="406"/>
                  </a:cubicBezTo>
                  <a:cubicBezTo>
                    <a:pt x="57" y="411"/>
                    <a:pt x="61" y="416"/>
                    <a:pt x="66" y="422"/>
                  </a:cubicBezTo>
                  <a:lnTo>
                    <a:pt x="62" y="425"/>
                  </a:lnTo>
                  <a:close/>
                  <a:moveTo>
                    <a:pt x="456" y="422"/>
                  </a:moveTo>
                  <a:cubicBezTo>
                    <a:pt x="452" y="418"/>
                    <a:pt x="452" y="418"/>
                    <a:pt x="452" y="418"/>
                  </a:cubicBezTo>
                  <a:cubicBezTo>
                    <a:pt x="457" y="413"/>
                    <a:pt x="461" y="408"/>
                    <a:pt x="465" y="402"/>
                  </a:cubicBezTo>
                  <a:cubicBezTo>
                    <a:pt x="469" y="405"/>
                    <a:pt x="469" y="405"/>
                    <a:pt x="469" y="405"/>
                  </a:cubicBezTo>
                  <a:cubicBezTo>
                    <a:pt x="465" y="411"/>
                    <a:pt x="461" y="416"/>
                    <a:pt x="456" y="422"/>
                  </a:cubicBezTo>
                  <a:close/>
                  <a:moveTo>
                    <a:pt x="43" y="400"/>
                  </a:moveTo>
                  <a:cubicBezTo>
                    <a:pt x="39" y="394"/>
                    <a:pt x="35" y="388"/>
                    <a:pt x="32" y="382"/>
                  </a:cubicBezTo>
                  <a:cubicBezTo>
                    <a:pt x="37" y="380"/>
                    <a:pt x="37" y="380"/>
                    <a:pt x="37" y="380"/>
                  </a:cubicBezTo>
                  <a:cubicBezTo>
                    <a:pt x="40" y="386"/>
                    <a:pt x="43" y="391"/>
                    <a:pt x="47" y="397"/>
                  </a:cubicBezTo>
                  <a:lnTo>
                    <a:pt x="43" y="400"/>
                  </a:lnTo>
                  <a:close/>
                  <a:moveTo>
                    <a:pt x="475" y="396"/>
                  </a:moveTo>
                  <a:cubicBezTo>
                    <a:pt x="471" y="394"/>
                    <a:pt x="471" y="394"/>
                    <a:pt x="471" y="394"/>
                  </a:cubicBezTo>
                  <a:cubicBezTo>
                    <a:pt x="474" y="388"/>
                    <a:pt x="478" y="382"/>
                    <a:pt x="481" y="376"/>
                  </a:cubicBezTo>
                  <a:cubicBezTo>
                    <a:pt x="485" y="378"/>
                    <a:pt x="485" y="378"/>
                    <a:pt x="485" y="378"/>
                  </a:cubicBezTo>
                  <a:cubicBezTo>
                    <a:pt x="482" y="384"/>
                    <a:pt x="479" y="391"/>
                    <a:pt x="475" y="396"/>
                  </a:cubicBezTo>
                  <a:close/>
                  <a:moveTo>
                    <a:pt x="27" y="373"/>
                  </a:moveTo>
                  <a:cubicBezTo>
                    <a:pt x="24" y="367"/>
                    <a:pt x="21" y="360"/>
                    <a:pt x="19" y="354"/>
                  </a:cubicBezTo>
                  <a:cubicBezTo>
                    <a:pt x="23" y="352"/>
                    <a:pt x="23" y="352"/>
                    <a:pt x="23" y="352"/>
                  </a:cubicBezTo>
                  <a:cubicBezTo>
                    <a:pt x="26" y="358"/>
                    <a:pt x="29" y="365"/>
                    <a:pt x="32" y="371"/>
                  </a:cubicBezTo>
                  <a:lnTo>
                    <a:pt x="27" y="373"/>
                  </a:lnTo>
                  <a:close/>
                  <a:moveTo>
                    <a:pt x="490" y="369"/>
                  </a:moveTo>
                  <a:cubicBezTo>
                    <a:pt x="485" y="367"/>
                    <a:pt x="485" y="367"/>
                    <a:pt x="485" y="367"/>
                  </a:cubicBezTo>
                  <a:cubicBezTo>
                    <a:pt x="488" y="361"/>
                    <a:pt x="491" y="354"/>
                    <a:pt x="494" y="348"/>
                  </a:cubicBezTo>
                  <a:cubicBezTo>
                    <a:pt x="498" y="350"/>
                    <a:pt x="498" y="350"/>
                    <a:pt x="498" y="350"/>
                  </a:cubicBezTo>
                  <a:cubicBezTo>
                    <a:pt x="496" y="356"/>
                    <a:pt x="493" y="363"/>
                    <a:pt x="490" y="369"/>
                  </a:cubicBezTo>
                  <a:close/>
                  <a:moveTo>
                    <a:pt x="15" y="344"/>
                  </a:moveTo>
                  <a:cubicBezTo>
                    <a:pt x="12" y="338"/>
                    <a:pt x="10" y="331"/>
                    <a:pt x="9" y="324"/>
                  </a:cubicBezTo>
                  <a:cubicBezTo>
                    <a:pt x="14" y="323"/>
                    <a:pt x="14" y="323"/>
                    <a:pt x="14" y="323"/>
                  </a:cubicBezTo>
                  <a:cubicBezTo>
                    <a:pt x="15" y="329"/>
                    <a:pt x="17" y="336"/>
                    <a:pt x="20" y="342"/>
                  </a:cubicBezTo>
                  <a:lnTo>
                    <a:pt x="15" y="344"/>
                  </a:lnTo>
                  <a:close/>
                  <a:moveTo>
                    <a:pt x="502" y="340"/>
                  </a:moveTo>
                  <a:cubicBezTo>
                    <a:pt x="497" y="338"/>
                    <a:pt x="497" y="338"/>
                    <a:pt x="497" y="338"/>
                  </a:cubicBezTo>
                  <a:cubicBezTo>
                    <a:pt x="499" y="332"/>
                    <a:pt x="501" y="325"/>
                    <a:pt x="503" y="319"/>
                  </a:cubicBezTo>
                  <a:cubicBezTo>
                    <a:pt x="508" y="320"/>
                    <a:pt x="508" y="320"/>
                    <a:pt x="508" y="320"/>
                  </a:cubicBezTo>
                  <a:cubicBezTo>
                    <a:pt x="506" y="327"/>
                    <a:pt x="504" y="333"/>
                    <a:pt x="502" y="340"/>
                  </a:cubicBezTo>
                  <a:close/>
                  <a:moveTo>
                    <a:pt x="6" y="314"/>
                  </a:moveTo>
                  <a:cubicBezTo>
                    <a:pt x="5" y="307"/>
                    <a:pt x="3" y="300"/>
                    <a:pt x="2" y="293"/>
                  </a:cubicBezTo>
                  <a:cubicBezTo>
                    <a:pt x="8" y="293"/>
                    <a:pt x="8" y="293"/>
                    <a:pt x="8" y="293"/>
                  </a:cubicBezTo>
                  <a:cubicBezTo>
                    <a:pt x="9" y="299"/>
                    <a:pt x="10" y="306"/>
                    <a:pt x="11" y="313"/>
                  </a:cubicBezTo>
                  <a:lnTo>
                    <a:pt x="6" y="314"/>
                  </a:lnTo>
                  <a:close/>
                  <a:moveTo>
                    <a:pt x="510" y="310"/>
                  </a:moveTo>
                  <a:cubicBezTo>
                    <a:pt x="505" y="309"/>
                    <a:pt x="505" y="309"/>
                    <a:pt x="505" y="309"/>
                  </a:cubicBezTo>
                  <a:cubicBezTo>
                    <a:pt x="506" y="302"/>
                    <a:pt x="507" y="295"/>
                    <a:pt x="508" y="288"/>
                  </a:cubicBezTo>
                  <a:cubicBezTo>
                    <a:pt x="513" y="289"/>
                    <a:pt x="513" y="289"/>
                    <a:pt x="513" y="289"/>
                  </a:cubicBezTo>
                  <a:cubicBezTo>
                    <a:pt x="513" y="296"/>
                    <a:pt x="511" y="303"/>
                    <a:pt x="510" y="310"/>
                  </a:cubicBezTo>
                  <a:close/>
                  <a:moveTo>
                    <a:pt x="1" y="283"/>
                  </a:moveTo>
                  <a:cubicBezTo>
                    <a:pt x="1" y="276"/>
                    <a:pt x="0" y="269"/>
                    <a:pt x="0" y="262"/>
                  </a:cubicBezTo>
                  <a:cubicBezTo>
                    <a:pt x="5" y="262"/>
                    <a:pt x="5" y="262"/>
                    <a:pt x="5" y="262"/>
                  </a:cubicBezTo>
                  <a:cubicBezTo>
                    <a:pt x="5" y="269"/>
                    <a:pt x="6" y="276"/>
                    <a:pt x="6" y="283"/>
                  </a:cubicBezTo>
                  <a:lnTo>
                    <a:pt x="1" y="283"/>
                  </a:lnTo>
                  <a:close/>
                  <a:moveTo>
                    <a:pt x="515" y="279"/>
                  </a:moveTo>
                  <a:cubicBezTo>
                    <a:pt x="509" y="278"/>
                    <a:pt x="509" y="278"/>
                    <a:pt x="509" y="278"/>
                  </a:cubicBezTo>
                  <a:cubicBezTo>
                    <a:pt x="510" y="271"/>
                    <a:pt x="510" y="265"/>
                    <a:pt x="510" y="258"/>
                  </a:cubicBezTo>
                  <a:cubicBezTo>
                    <a:pt x="510" y="251"/>
                    <a:pt x="510" y="245"/>
                    <a:pt x="509" y="239"/>
                  </a:cubicBezTo>
                  <a:cubicBezTo>
                    <a:pt x="515" y="238"/>
                    <a:pt x="515" y="238"/>
                    <a:pt x="515" y="238"/>
                  </a:cubicBezTo>
                  <a:cubicBezTo>
                    <a:pt x="515" y="245"/>
                    <a:pt x="515" y="251"/>
                    <a:pt x="515" y="258"/>
                  </a:cubicBezTo>
                  <a:cubicBezTo>
                    <a:pt x="515" y="265"/>
                    <a:pt x="515" y="272"/>
                    <a:pt x="515" y="279"/>
                  </a:cubicBezTo>
                  <a:close/>
                  <a:moveTo>
                    <a:pt x="5" y="252"/>
                  </a:moveTo>
                  <a:cubicBezTo>
                    <a:pt x="0" y="252"/>
                    <a:pt x="0" y="252"/>
                    <a:pt x="0" y="252"/>
                  </a:cubicBezTo>
                  <a:cubicBezTo>
                    <a:pt x="0" y="245"/>
                    <a:pt x="1" y="238"/>
                    <a:pt x="1" y="231"/>
                  </a:cubicBezTo>
                  <a:cubicBezTo>
                    <a:pt x="7" y="231"/>
                    <a:pt x="7" y="231"/>
                    <a:pt x="7" y="231"/>
                  </a:cubicBezTo>
                  <a:cubicBezTo>
                    <a:pt x="6" y="238"/>
                    <a:pt x="5" y="245"/>
                    <a:pt x="5" y="252"/>
                  </a:cubicBezTo>
                  <a:close/>
                  <a:moveTo>
                    <a:pt x="508" y="229"/>
                  </a:moveTo>
                  <a:cubicBezTo>
                    <a:pt x="508" y="222"/>
                    <a:pt x="507" y="215"/>
                    <a:pt x="505" y="208"/>
                  </a:cubicBezTo>
                  <a:cubicBezTo>
                    <a:pt x="510" y="207"/>
                    <a:pt x="510" y="207"/>
                    <a:pt x="510" y="207"/>
                  </a:cubicBezTo>
                  <a:cubicBezTo>
                    <a:pt x="512" y="214"/>
                    <a:pt x="513" y="221"/>
                    <a:pt x="514" y="228"/>
                  </a:cubicBezTo>
                  <a:lnTo>
                    <a:pt x="508" y="229"/>
                  </a:lnTo>
                  <a:close/>
                  <a:moveTo>
                    <a:pt x="8" y="221"/>
                  </a:moveTo>
                  <a:cubicBezTo>
                    <a:pt x="3" y="220"/>
                    <a:pt x="3" y="220"/>
                    <a:pt x="3" y="220"/>
                  </a:cubicBezTo>
                  <a:cubicBezTo>
                    <a:pt x="4" y="214"/>
                    <a:pt x="5" y="207"/>
                    <a:pt x="6" y="200"/>
                  </a:cubicBezTo>
                  <a:cubicBezTo>
                    <a:pt x="12" y="201"/>
                    <a:pt x="12" y="201"/>
                    <a:pt x="12" y="201"/>
                  </a:cubicBezTo>
                  <a:cubicBezTo>
                    <a:pt x="10" y="208"/>
                    <a:pt x="9" y="214"/>
                    <a:pt x="8" y="221"/>
                  </a:cubicBezTo>
                  <a:close/>
                  <a:moveTo>
                    <a:pt x="503" y="198"/>
                  </a:moveTo>
                  <a:cubicBezTo>
                    <a:pt x="502" y="192"/>
                    <a:pt x="500" y="185"/>
                    <a:pt x="498" y="179"/>
                  </a:cubicBezTo>
                  <a:cubicBezTo>
                    <a:pt x="502" y="177"/>
                    <a:pt x="502" y="177"/>
                    <a:pt x="502" y="177"/>
                  </a:cubicBezTo>
                  <a:cubicBezTo>
                    <a:pt x="505" y="184"/>
                    <a:pt x="507" y="190"/>
                    <a:pt x="508" y="197"/>
                  </a:cubicBezTo>
                  <a:lnTo>
                    <a:pt x="503" y="198"/>
                  </a:lnTo>
                  <a:close/>
                  <a:moveTo>
                    <a:pt x="14" y="191"/>
                  </a:moveTo>
                  <a:cubicBezTo>
                    <a:pt x="9" y="190"/>
                    <a:pt x="9" y="190"/>
                    <a:pt x="9" y="190"/>
                  </a:cubicBezTo>
                  <a:cubicBezTo>
                    <a:pt x="11" y="183"/>
                    <a:pt x="13" y="176"/>
                    <a:pt x="15" y="170"/>
                  </a:cubicBezTo>
                  <a:cubicBezTo>
                    <a:pt x="20" y="172"/>
                    <a:pt x="20" y="172"/>
                    <a:pt x="20" y="172"/>
                  </a:cubicBezTo>
                  <a:cubicBezTo>
                    <a:pt x="18" y="178"/>
                    <a:pt x="16" y="185"/>
                    <a:pt x="14" y="191"/>
                  </a:cubicBezTo>
                  <a:close/>
                  <a:moveTo>
                    <a:pt x="494" y="169"/>
                  </a:moveTo>
                  <a:cubicBezTo>
                    <a:pt x="492" y="163"/>
                    <a:pt x="489" y="156"/>
                    <a:pt x="486" y="150"/>
                  </a:cubicBezTo>
                  <a:cubicBezTo>
                    <a:pt x="491" y="148"/>
                    <a:pt x="491" y="148"/>
                    <a:pt x="491" y="148"/>
                  </a:cubicBezTo>
                  <a:cubicBezTo>
                    <a:pt x="494" y="154"/>
                    <a:pt x="497" y="161"/>
                    <a:pt x="499" y="167"/>
                  </a:cubicBezTo>
                  <a:lnTo>
                    <a:pt x="494" y="169"/>
                  </a:lnTo>
                  <a:close/>
                  <a:moveTo>
                    <a:pt x="24" y="162"/>
                  </a:moveTo>
                  <a:cubicBezTo>
                    <a:pt x="19" y="160"/>
                    <a:pt x="19" y="160"/>
                    <a:pt x="19" y="160"/>
                  </a:cubicBezTo>
                  <a:cubicBezTo>
                    <a:pt x="22" y="154"/>
                    <a:pt x="25" y="147"/>
                    <a:pt x="28" y="141"/>
                  </a:cubicBezTo>
                  <a:cubicBezTo>
                    <a:pt x="32" y="143"/>
                    <a:pt x="32" y="143"/>
                    <a:pt x="32" y="143"/>
                  </a:cubicBezTo>
                  <a:cubicBezTo>
                    <a:pt x="29" y="149"/>
                    <a:pt x="26" y="156"/>
                    <a:pt x="24" y="162"/>
                  </a:cubicBezTo>
                  <a:close/>
                  <a:moveTo>
                    <a:pt x="482" y="141"/>
                  </a:moveTo>
                  <a:cubicBezTo>
                    <a:pt x="478" y="135"/>
                    <a:pt x="475" y="129"/>
                    <a:pt x="471" y="123"/>
                  </a:cubicBezTo>
                  <a:cubicBezTo>
                    <a:pt x="476" y="120"/>
                    <a:pt x="476" y="120"/>
                    <a:pt x="476" y="120"/>
                  </a:cubicBezTo>
                  <a:cubicBezTo>
                    <a:pt x="479" y="126"/>
                    <a:pt x="483" y="132"/>
                    <a:pt x="486" y="138"/>
                  </a:cubicBezTo>
                  <a:lnTo>
                    <a:pt x="482" y="141"/>
                  </a:lnTo>
                  <a:close/>
                  <a:moveTo>
                    <a:pt x="37" y="134"/>
                  </a:moveTo>
                  <a:cubicBezTo>
                    <a:pt x="33" y="132"/>
                    <a:pt x="33" y="132"/>
                    <a:pt x="33" y="132"/>
                  </a:cubicBezTo>
                  <a:cubicBezTo>
                    <a:pt x="36" y="126"/>
                    <a:pt x="40" y="120"/>
                    <a:pt x="44" y="114"/>
                  </a:cubicBezTo>
                  <a:cubicBezTo>
                    <a:pt x="48" y="117"/>
                    <a:pt x="48" y="117"/>
                    <a:pt x="48" y="117"/>
                  </a:cubicBezTo>
                  <a:cubicBezTo>
                    <a:pt x="44" y="123"/>
                    <a:pt x="41" y="128"/>
                    <a:pt x="37" y="134"/>
                  </a:cubicBezTo>
                  <a:close/>
                  <a:moveTo>
                    <a:pt x="466" y="115"/>
                  </a:moveTo>
                  <a:cubicBezTo>
                    <a:pt x="462" y="109"/>
                    <a:pt x="458" y="104"/>
                    <a:pt x="453" y="98"/>
                  </a:cubicBezTo>
                  <a:cubicBezTo>
                    <a:pt x="457" y="95"/>
                    <a:pt x="457" y="95"/>
                    <a:pt x="457" y="95"/>
                  </a:cubicBezTo>
                  <a:cubicBezTo>
                    <a:pt x="462" y="100"/>
                    <a:pt x="466" y="106"/>
                    <a:pt x="470" y="112"/>
                  </a:cubicBezTo>
                  <a:lnTo>
                    <a:pt x="466" y="115"/>
                  </a:lnTo>
                  <a:close/>
                  <a:moveTo>
                    <a:pt x="54" y="108"/>
                  </a:moveTo>
                  <a:cubicBezTo>
                    <a:pt x="50" y="105"/>
                    <a:pt x="50" y="105"/>
                    <a:pt x="50" y="105"/>
                  </a:cubicBezTo>
                  <a:cubicBezTo>
                    <a:pt x="54" y="100"/>
                    <a:pt x="58" y="94"/>
                    <a:pt x="63" y="89"/>
                  </a:cubicBezTo>
                  <a:cubicBezTo>
                    <a:pt x="67" y="92"/>
                    <a:pt x="67" y="92"/>
                    <a:pt x="67" y="92"/>
                  </a:cubicBezTo>
                  <a:cubicBezTo>
                    <a:pt x="62" y="98"/>
                    <a:pt x="58" y="103"/>
                    <a:pt x="54" y="108"/>
                  </a:cubicBezTo>
                  <a:close/>
                  <a:moveTo>
                    <a:pt x="447" y="90"/>
                  </a:moveTo>
                  <a:cubicBezTo>
                    <a:pt x="442" y="85"/>
                    <a:pt x="438" y="80"/>
                    <a:pt x="433" y="76"/>
                  </a:cubicBezTo>
                  <a:cubicBezTo>
                    <a:pt x="436" y="72"/>
                    <a:pt x="436" y="72"/>
                    <a:pt x="436" y="72"/>
                  </a:cubicBezTo>
                  <a:cubicBezTo>
                    <a:pt x="441" y="77"/>
                    <a:pt x="446" y="82"/>
                    <a:pt x="451" y="87"/>
                  </a:cubicBezTo>
                  <a:lnTo>
                    <a:pt x="447" y="90"/>
                  </a:lnTo>
                  <a:close/>
                  <a:moveTo>
                    <a:pt x="74" y="85"/>
                  </a:moveTo>
                  <a:cubicBezTo>
                    <a:pt x="70" y="81"/>
                    <a:pt x="70" y="81"/>
                    <a:pt x="70" y="81"/>
                  </a:cubicBezTo>
                  <a:cubicBezTo>
                    <a:pt x="75" y="76"/>
                    <a:pt x="80" y="71"/>
                    <a:pt x="85" y="67"/>
                  </a:cubicBezTo>
                  <a:cubicBezTo>
                    <a:pt x="88" y="70"/>
                    <a:pt x="88" y="70"/>
                    <a:pt x="88" y="70"/>
                  </a:cubicBezTo>
                  <a:cubicBezTo>
                    <a:pt x="83" y="75"/>
                    <a:pt x="78" y="80"/>
                    <a:pt x="74" y="85"/>
                  </a:cubicBezTo>
                  <a:close/>
                  <a:moveTo>
                    <a:pt x="425" y="69"/>
                  </a:moveTo>
                  <a:cubicBezTo>
                    <a:pt x="420" y="64"/>
                    <a:pt x="415" y="60"/>
                    <a:pt x="409" y="56"/>
                  </a:cubicBezTo>
                  <a:cubicBezTo>
                    <a:pt x="412" y="52"/>
                    <a:pt x="412" y="52"/>
                    <a:pt x="412" y="52"/>
                  </a:cubicBezTo>
                  <a:cubicBezTo>
                    <a:pt x="418" y="56"/>
                    <a:pt x="423" y="60"/>
                    <a:pt x="429" y="65"/>
                  </a:cubicBezTo>
                  <a:lnTo>
                    <a:pt x="425" y="69"/>
                  </a:lnTo>
                  <a:close/>
                  <a:moveTo>
                    <a:pt x="96" y="64"/>
                  </a:moveTo>
                  <a:cubicBezTo>
                    <a:pt x="93" y="60"/>
                    <a:pt x="93" y="60"/>
                    <a:pt x="93" y="60"/>
                  </a:cubicBezTo>
                  <a:cubicBezTo>
                    <a:pt x="98" y="55"/>
                    <a:pt x="104" y="51"/>
                    <a:pt x="109" y="47"/>
                  </a:cubicBezTo>
                  <a:cubicBezTo>
                    <a:pt x="112" y="51"/>
                    <a:pt x="112" y="51"/>
                    <a:pt x="112" y="51"/>
                  </a:cubicBezTo>
                  <a:cubicBezTo>
                    <a:pt x="107" y="55"/>
                    <a:pt x="101" y="59"/>
                    <a:pt x="96" y="64"/>
                  </a:cubicBezTo>
                  <a:close/>
                  <a:moveTo>
                    <a:pt x="401" y="50"/>
                  </a:moveTo>
                  <a:cubicBezTo>
                    <a:pt x="395" y="46"/>
                    <a:pt x="389" y="42"/>
                    <a:pt x="384" y="39"/>
                  </a:cubicBezTo>
                  <a:cubicBezTo>
                    <a:pt x="386" y="34"/>
                    <a:pt x="386" y="34"/>
                    <a:pt x="386" y="34"/>
                  </a:cubicBezTo>
                  <a:cubicBezTo>
                    <a:pt x="392" y="38"/>
                    <a:pt x="398" y="42"/>
                    <a:pt x="404" y="45"/>
                  </a:cubicBezTo>
                  <a:lnTo>
                    <a:pt x="401" y="50"/>
                  </a:lnTo>
                  <a:close/>
                  <a:moveTo>
                    <a:pt x="121" y="46"/>
                  </a:moveTo>
                  <a:cubicBezTo>
                    <a:pt x="118" y="41"/>
                    <a:pt x="118" y="41"/>
                    <a:pt x="118" y="41"/>
                  </a:cubicBezTo>
                  <a:cubicBezTo>
                    <a:pt x="124" y="37"/>
                    <a:pt x="130" y="34"/>
                    <a:pt x="136" y="31"/>
                  </a:cubicBezTo>
                  <a:cubicBezTo>
                    <a:pt x="138" y="35"/>
                    <a:pt x="138" y="35"/>
                    <a:pt x="138" y="35"/>
                  </a:cubicBezTo>
                  <a:cubicBezTo>
                    <a:pt x="132" y="38"/>
                    <a:pt x="126" y="42"/>
                    <a:pt x="121" y="46"/>
                  </a:cubicBezTo>
                  <a:close/>
                  <a:moveTo>
                    <a:pt x="375" y="34"/>
                  </a:moveTo>
                  <a:cubicBezTo>
                    <a:pt x="369" y="31"/>
                    <a:pt x="362" y="28"/>
                    <a:pt x="356" y="25"/>
                  </a:cubicBezTo>
                  <a:cubicBezTo>
                    <a:pt x="358" y="20"/>
                    <a:pt x="358" y="20"/>
                    <a:pt x="358" y="20"/>
                  </a:cubicBezTo>
                  <a:cubicBezTo>
                    <a:pt x="364" y="23"/>
                    <a:pt x="371" y="26"/>
                    <a:pt x="377" y="29"/>
                  </a:cubicBezTo>
                  <a:lnTo>
                    <a:pt x="375" y="34"/>
                  </a:lnTo>
                  <a:close/>
                  <a:moveTo>
                    <a:pt x="147" y="30"/>
                  </a:moveTo>
                  <a:cubicBezTo>
                    <a:pt x="145" y="26"/>
                    <a:pt x="145" y="26"/>
                    <a:pt x="145" y="26"/>
                  </a:cubicBezTo>
                  <a:cubicBezTo>
                    <a:pt x="151" y="23"/>
                    <a:pt x="158" y="20"/>
                    <a:pt x="164" y="17"/>
                  </a:cubicBezTo>
                  <a:cubicBezTo>
                    <a:pt x="166" y="22"/>
                    <a:pt x="166" y="22"/>
                    <a:pt x="166" y="22"/>
                  </a:cubicBezTo>
                  <a:cubicBezTo>
                    <a:pt x="160" y="25"/>
                    <a:pt x="153" y="28"/>
                    <a:pt x="147" y="30"/>
                  </a:cubicBezTo>
                  <a:close/>
                  <a:moveTo>
                    <a:pt x="347" y="21"/>
                  </a:moveTo>
                  <a:cubicBezTo>
                    <a:pt x="340" y="19"/>
                    <a:pt x="334" y="17"/>
                    <a:pt x="327" y="15"/>
                  </a:cubicBezTo>
                  <a:cubicBezTo>
                    <a:pt x="328" y="10"/>
                    <a:pt x="328" y="10"/>
                    <a:pt x="328" y="10"/>
                  </a:cubicBezTo>
                  <a:cubicBezTo>
                    <a:pt x="335" y="12"/>
                    <a:pt x="342" y="14"/>
                    <a:pt x="348" y="16"/>
                  </a:cubicBezTo>
                  <a:lnTo>
                    <a:pt x="347" y="21"/>
                  </a:lnTo>
                  <a:close/>
                  <a:moveTo>
                    <a:pt x="176" y="19"/>
                  </a:moveTo>
                  <a:cubicBezTo>
                    <a:pt x="174" y="14"/>
                    <a:pt x="174" y="14"/>
                    <a:pt x="174" y="14"/>
                  </a:cubicBezTo>
                  <a:cubicBezTo>
                    <a:pt x="181" y="12"/>
                    <a:pt x="187" y="10"/>
                    <a:pt x="194" y="8"/>
                  </a:cubicBezTo>
                  <a:cubicBezTo>
                    <a:pt x="195" y="13"/>
                    <a:pt x="195" y="13"/>
                    <a:pt x="195" y="13"/>
                  </a:cubicBezTo>
                  <a:cubicBezTo>
                    <a:pt x="189" y="15"/>
                    <a:pt x="182" y="17"/>
                    <a:pt x="176" y="19"/>
                  </a:cubicBezTo>
                  <a:close/>
                  <a:moveTo>
                    <a:pt x="317" y="12"/>
                  </a:moveTo>
                  <a:cubicBezTo>
                    <a:pt x="311" y="11"/>
                    <a:pt x="304" y="9"/>
                    <a:pt x="297" y="8"/>
                  </a:cubicBezTo>
                  <a:cubicBezTo>
                    <a:pt x="298" y="3"/>
                    <a:pt x="298" y="3"/>
                    <a:pt x="298" y="3"/>
                  </a:cubicBezTo>
                  <a:cubicBezTo>
                    <a:pt x="305" y="4"/>
                    <a:pt x="312" y="6"/>
                    <a:pt x="318" y="7"/>
                  </a:cubicBezTo>
                  <a:lnTo>
                    <a:pt x="317" y="12"/>
                  </a:lnTo>
                  <a:close/>
                  <a:moveTo>
                    <a:pt x="205" y="11"/>
                  </a:moveTo>
                  <a:cubicBezTo>
                    <a:pt x="204" y="6"/>
                    <a:pt x="204" y="6"/>
                    <a:pt x="204" y="6"/>
                  </a:cubicBezTo>
                  <a:cubicBezTo>
                    <a:pt x="211" y="4"/>
                    <a:pt x="218" y="3"/>
                    <a:pt x="225" y="2"/>
                  </a:cubicBezTo>
                  <a:cubicBezTo>
                    <a:pt x="226" y="7"/>
                    <a:pt x="226" y="7"/>
                    <a:pt x="226" y="7"/>
                  </a:cubicBezTo>
                  <a:cubicBezTo>
                    <a:pt x="219" y="8"/>
                    <a:pt x="212" y="9"/>
                    <a:pt x="205" y="11"/>
                  </a:cubicBezTo>
                  <a:close/>
                  <a:moveTo>
                    <a:pt x="287" y="7"/>
                  </a:moveTo>
                  <a:cubicBezTo>
                    <a:pt x="280" y="6"/>
                    <a:pt x="273" y="6"/>
                    <a:pt x="266" y="5"/>
                  </a:cubicBezTo>
                  <a:cubicBezTo>
                    <a:pt x="267" y="0"/>
                    <a:pt x="267" y="0"/>
                    <a:pt x="267" y="0"/>
                  </a:cubicBezTo>
                  <a:cubicBezTo>
                    <a:pt x="274" y="0"/>
                    <a:pt x="281" y="1"/>
                    <a:pt x="288" y="2"/>
                  </a:cubicBezTo>
                  <a:lnTo>
                    <a:pt x="287" y="7"/>
                  </a:lnTo>
                  <a:close/>
                  <a:moveTo>
                    <a:pt x="236" y="6"/>
                  </a:moveTo>
                  <a:cubicBezTo>
                    <a:pt x="235" y="1"/>
                    <a:pt x="235" y="1"/>
                    <a:pt x="235" y="1"/>
                  </a:cubicBezTo>
                  <a:cubicBezTo>
                    <a:pt x="242" y="0"/>
                    <a:pt x="249" y="0"/>
                    <a:pt x="256" y="0"/>
                  </a:cubicBezTo>
                  <a:cubicBezTo>
                    <a:pt x="256" y="5"/>
                    <a:pt x="256" y="5"/>
                    <a:pt x="256" y="5"/>
                  </a:cubicBezTo>
                  <a:cubicBezTo>
                    <a:pt x="249" y="5"/>
                    <a:pt x="243" y="6"/>
                    <a:pt x="236"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3">
              <a:extLst>
                <a:ext uri="{FF2B5EF4-FFF2-40B4-BE49-F238E27FC236}">
                  <a16:creationId xmlns:a16="http://schemas.microsoft.com/office/drawing/2014/main" id="{EECC766F-F296-8ED3-06A6-755FDFCE39C5}"/>
                </a:ext>
              </a:extLst>
            </p:cNvPr>
            <p:cNvSpPr/>
            <p:nvPr/>
          </p:nvSpPr>
          <p:spPr>
            <a:xfrm>
              <a:off x="9486900" y="6073775"/>
              <a:ext cx="546100" cy="546100"/>
            </a:xfrm>
            <a:custGeom>
              <a:avLst/>
              <a:gdLst/>
              <a:ahLst/>
              <a:cxnLst/>
              <a:rect l="l" t="t" r="r" b="b"/>
              <a:pathLst>
                <a:path w="324" h="324" extrusionOk="0">
                  <a:moveTo>
                    <a:pt x="162" y="324"/>
                  </a:moveTo>
                  <a:cubicBezTo>
                    <a:pt x="72" y="324"/>
                    <a:pt x="0" y="251"/>
                    <a:pt x="0" y="162"/>
                  </a:cubicBezTo>
                  <a:cubicBezTo>
                    <a:pt x="0" y="72"/>
                    <a:pt x="72" y="0"/>
                    <a:pt x="162" y="0"/>
                  </a:cubicBezTo>
                  <a:cubicBezTo>
                    <a:pt x="251" y="0"/>
                    <a:pt x="324" y="72"/>
                    <a:pt x="324" y="162"/>
                  </a:cubicBezTo>
                  <a:cubicBezTo>
                    <a:pt x="324" y="251"/>
                    <a:pt x="251" y="324"/>
                    <a:pt x="162" y="324"/>
                  </a:cubicBezTo>
                  <a:close/>
                  <a:moveTo>
                    <a:pt x="162" y="31"/>
                  </a:moveTo>
                  <a:cubicBezTo>
                    <a:pt x="90" y="31"/>
                    <a:pt x="31" y="90"/>
                    <a:pt x="31" y="162"/>
                  </a:cubicBezTo>
                  <a:cubicBezTo>
                    <a:pt x="31" y="234"/>
                    <a:pt x="90" y="292"/>
                    <a:pt x="162" y="292"/>
                  </a:cubicBezTo>
                  <a:cubicBezTo>
                    <a:pt x="234" y="292"/>
                    <a:pt x="292" y="234"/>
                    <a:pt x="292" y="162"/>
                  </a:cubicBezTo>
                  <a:cubicBezTo>
                    <a:pt x="292" y="90"/>
                    <a:pt x="234" y="31"/>
                    <a:pt x="162" y="3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3">
              <a:extLst>
                <a:ext uri="{FF2B5EF4-FFF2-40B4-BE49-F238E27FC236}">
                  <a16:creationId xmlns:a16="http://schemas.microsoft.com/office/drawing/2014/main" id="{57DAE568-ACFA-885F-BCD1-C67797BA01F0}"/>
                </a:ext>
              </a:extLst>
            </p:cNvPr>
            <p:cNvSpPr/>
            <p:nvPr/>
          </p:nvSpPr>
          <p:spPr>
            <a:xfrm>
              <a:off x="9564688" y="6151563"/>
              <a:ext cx="390525" cy="390525"/>
            </a:xfrm>
            <a:custGeom>
              <a:avLst/>
              <a:gdLst/>
              <a:ahLst/>
              <a:cxnLst/>
              <a:rect l="l" t="t" r="r" b="b"/>
              <a:pathLst>
                <a:path w="231" h="232" extrusionOk="0">
                  <a:moveTo>
                    <a:pt x="116" y="232"/>
                  </a:moveTo>
                  <a:cubicBezTo>
                    <a:pt x="52" y="232"/>
                    <a:pt x="0" y="180"/>
                    <a:pt x="0" y="116"/>
                  </a:cubicBezTo>
                  <a:cubicBezTo>
                    <a:pt x="0" y="52"/>
                    <a:pt x="52" y="0"/>
                    <a:pt x="116" y="0"/>
                  </a:cubicBezTo>
                  <a:cubicBezTo>
                    <a:pt x="180" y="0"/>
                    <a:pt x="231" y="52"/>
                    <a:pt x="231" y="116"/>
                  </a:cubicBezTo>
                  <a:cubicBezTo>
                    <a:pt x="231" y="180"/>
                    <a:pt x="180" y="232"/>
                    <a:pt x="116" y="232"/>
                  </a:cubicBezTo>
                  <a:close/>
                  <a:moveTo>
                    <a:pt x="116" y="9"/>
                  </a:moveTo>
                  <a:cubicBezTo>
                    <a:pt x="57" y="9"/>
                    <a:pt x="9" y="57"/>
                    <a:pt x="9" y="116"/>
                  </a:cubicBezTo>
                  <a:cubicBezTo>
                    <a:pt x="9" y="175"/>
                    <a:pt x="57" y="223"/>
                    <a:pt x="116" y="223"/>
                  </a:cubicBezTo>
                  <a:cubicBezTo>
                    <a:pt x="175" y="223"/>
                    <a:pt x="223" y="175"/>
                    <a:pt x="223" y="116"/>
                  </a:cubicBezTo>
                  <a:cubicBezTo>
                    <a:pt x="223" y="57"/>
                    <a:pt x="175" y="9"/>
                    <a:pt x="116" y="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Rectangle 1">
            <a:extLst>
              <a:ext uri="{FF2B5EF4-FFF2-40B4-BE49-F238E27FC236}">
                <a16:creationId xmlns:a16="http://schemas.microsoft.com/office/drawing/2014/main" id="{8AB58B7A-4616-40CB-C0E6-CFAC7B24CB5D}"/>
              </a:ext>
            </a:extLst>
          </p:cNvPr>
          <p:cNvSpPr>
            <a:spLocks noChangeArrowheads="1"/>
          </p:cNvSpPr>
          <p:nvPr/>
        </p:nvSpPr>
        <p:spPr bwMode="auto">
          <a:xfrm>
            <a:off x="720000" y="858909"/>
            <a:ext cx="4368752"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Upload File:</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chia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nhỏ</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chunk + offset qua WebSocket.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xác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cập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DB.</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Hỗ</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trợ</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Pause / Resume / Stop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Download File:</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Client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gửi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qua HTTP (Flask API).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Server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trả</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chưa</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Resume/Stop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download).</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File Manager:</a:t>
            </a:r>
            <a:endParaRPr kumimoji="0" lang="en-US" altLang="en-US" b="0"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Cung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API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&amp; folder.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rename, move, delete/restore (Recycle Bin), preview file.</a:t>
            </a:r>
          </a:p>
          <a:p>
            <a:pPr marL="0" marR="0" lvl="0" indent="0" algn="l" defTabSz="914400" rtl="0" eaLnBrk="0" fontAlgn="base" latinLnBrk="0" hangingPunct="0">
              <a:lnSpc>
                <a:spcPct val="100000"/>
              </a:lnSpc>
              <a:spcBef>
                <a:spcPts val="600"/>
              </a:spcBef>
              <a:spcAft>
                <a:spcPct val="0"/>
              </a:spcAft>
              <a:buClrTx/>
              <a:buSzTx/>
              <a:buFontTx/>
              <a:buNone/>
              <a:tabLst/>
            </a:pPr>
            <a:r>
              <a:rPr kumimoji="0" lang="en-US" altLang="en-US" b="1" i="0" u="none" strike="noStrike" cap="none" normalizeH="0" baseline="0" dirty="0">
                <a:ln>
                  <a:noFill/>
                </a:ln>
                <a:solidFill>
                  <a:srgbClr val="746C69"/>
                </a:solidFill>
                <a:effectLst/>
                <a:latin typeface="Times New Roman" panose="02020603050405020304" pitchFamily="18" charset="0"/>
                <a:cs typeface="Times New Roman" panose="02020603050405020304" pitchFamily="18" charset="0"/>
              </a:rPr>
              <a:t>Auth: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Mọi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request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đều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session token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gắn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user_id</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hạn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(24h).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3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500"/>
                                        <p:tgtEl>
                                          <p:spTgt spid="132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32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10"/>
                                        </p:tgtEl>
                                        <p:attrNameLst>
                                          <p:attrName>ppt_x</p:attrName>
                                          <p:attrName>ppt_y</p:attrName>
                                        </p:attrNameLst>
                                      </p:cBhvr>
                                      <p:rCtr x="2274" y="0"/>
                                    </p:animMotion>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0"/>
                                  </p:stCondLst>
                                  <p:childTnLst>
                                    <p:animMotion origin="layout" path="M -6.25E-7 1.48148E-6 L 0.00013 0.02014 " pathEditMode="relative" rAng="0" ptsTypes="AA">
                                      <p:cBhvr>
                                        <p:cTn id="19" dur="750" spd="-100000" fill="hold"/>
                                        <p:tgtEl>
                                          <p:spTgt spid="13"/>
                                        </p:tgtEl>
                                        <p:attrNameLst>
                                          <p:attrName>ppt_x</p:attrName>
                                          <p:attrName>ppt_y</p:attrName>
                                        </p:attrNameLst>
                                      </p:cBhvr>
                                      <p:rCtr x="0" y="995"/>
                                    </p:animMotion>
                                  </p:childTnLst>
                                </p:cTn>
                              </p:par>
                              <p:par>
                                <p:cTn id="20" presetID="10" presetClass="entr" presetSubtype="0" fill="hold" nodeType="withEffect">
                                  <p:stCondLst>
                                    <p:cond delay="0"/>
                                  </p:stCondLst>
                                  <p:childTnLst>
                                    <p:set>
                                      <p:cBhvr>
                                        <p:cTn id="21" dur="1" fill="hold">
                                          <p:stCondLst>
                                            <p:cond delay="0"/>
                                          </p:stCondLst>
                                        </p:cTn>
                                        <p:tgtEl>
                                          <p:spTgt spid="1327"/>
                                        </p:tgtEl>
                                        <p:attrNameLst>
                                          <p:attrName>style.visibility</p:attrName>
                                        </p:attrNameLst>
                                      </p:cBhvr>
                                      <p:to>
                                        <p:strVal val="visible"/>
                                      </p:to>
                                    </p:set>
                                    <p:animEffect transition="in" filter="fade">
                                      <p:cBhvr>
                                        <p:cTn id="22" dur="500"/>
                                        <p:tgtEl>
                                          <p:spTgt spid="1327"/>
                                        </p:tgtEl>
                                      </p:cBhvr>
                                    </p:animEffect>
                                  </p:childTnLst>
                                </p:cTn>
                              </p:par>
                              <p:par>
                                <p:cTn id="23" presetID="6" presetClass="emph" presetSubtype="0" decel="100000" fill="hold" nodeType="withEffect">
                                  <p:stCondLst>
                                    <p:cond delay="0"/>
                                  </p:stCondLst>
                                  <p:childTnLst>
                                    <p:animScale>
                                      <p:cBhvr>
                                        <p:cTn id="24" dur="750" fill="hold"/>
                                        <p:tgtEl>
                                          <p:spTgt spid="132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p:bldP spid="1322"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1"/>
        <p:cNvGrpSpPr/>
        <p:nvPr/>
      </p:nvGrpSpPr>
      <p:grpSpPr>
        <a:xfrm>
          <a:off x="0" y="0"/>
          <a:ext cx="0" cy="0"/>
          <a:chOff x="0" y="0"/>
          <a:chExt cx="0" cy="0"/>
        </a:xfrm>
      </p:grpSpPr>
      <p:sp>
        <p:nvSpPr>
          <p:cNvPr id="19" name="Google Shape;1338;p34"/>
          <p:cNvSpPr txBox="1">
            <a:spLocks noGrp="1"/>
          </p:cNvSpPr>
          <p:nvPr>
            <p:ph type="title"/>
          </p:nvPr>
        </p:nvSpPr>
        <p:spPr>
          <a:xfrm>
            <a:off x="2124931" y="263491"/>
            <a:ext cx="4944302" cy="572700"/>
          </a:xfrm>
          <a:prstGeom prst="rect">
            <a:avLst/>
          </a:prstGeom>
        </p:spPr>
        <p:txBody>
          <a:bodyPr spcFirstLastPara="1" wrap="square" lIns="91425" tIns="91425" rIns="91425" bIns="91425" anchor="t" anchorCtr="0">
            <a:noAutofit/>
          </a:bodyPr>
          <a:lstStyle/>
          <a:p>
            <a:pPr lvl="0"/>
            <a:r>
              <a:rPr lang="en-US" sz="3200" b="1" dirty="0">
                <a:latin typeface="Segoe UI" panose="020B0502040204020203" charset="0"/>
                <a:cs typeface="Segoe UI" panose="020B0502040204020203" charset="0"/>
                <a:sym typeface="+mn-ea"/>
              </a:rPr>
              <a:t>API Flask – File Manager</a:t>
            </a:r>
            <a:endParaRPr sz="3200" b="1" dirty="0">
              <a:latin typeface="Segoe UI" panose="020B0502040204020203" charset="0"/>
              <a:cs typeface="Segoe UI" panose="020B0502040204020203" charset="0"/>
            </a:endParaRPr>
          </a:p>
        </p:txBody>
      </p:sp>
      <p:grpSp>
        <p:nvGrpSpPr>
          <p:cNvPr id="20" name="Google Shape;1278;p32"/>
          <p:cNvGrpSpPr/>
          <p:nvPr/>
        </p:nvGrpSpPr>
        <p:grpSpPr>
          <a:xfrm>
            <a:off x="7932537" y="4312070"/>
            <a:ext cx="1403397" cy="1467298"/>
            <a:chOff x="422275" y="2508250"/>
            <a:chExt cx="1033462" cy="1031875"/>
          </a:xfrm>
        </p:grpSpPr>
        <p:sp>
          <p:nvSpPr>
            <p:cNvPr id="21"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 name="Google Shape;1278;p32"/>
          <p:cNvGrpSpPr/>
          <p:nvPr/>
        </p:nvGrpSpPr>
        <p:grpSpPr>
          <a:xfrm>
            <a:off x="-1387768" y="-1724173"/>
            <a:ext cx="2668855" cy="2544169"/>
            <a:chOff x="422275" y="2508250"/>
            <a:chExt cx="1033462" cy="1031875"/>
          </a:xfrm>
        </p:grpSpPr>
        <p:sp>
          <p:nvSpPr>
            <p:cNvPr id="56" name="Google Shape;1279;p32"/>
            <p:cNvSpPr/>
            <p:nvPr/>
          </p:nvSpPr>
          <p:spPr>
            <a:xfrm>
              <a:off x="422275" y="3025775"/>
              <a:ext cx="84138" cy="217488"/>
            </a:xfrm>
            <a:custGeom>
              <a:avLst/>
              <a:gdLst/>
              <a:ahLst/>
              <a:cxnLst/>
              <a:rect l="l" t="t" r="r" b="b"/>
              <a:pathLst>
                <a:path w="49" h="129" extrusionOk="0">
                  <a:moveTo>
                    <a:pt x="29" y="129"/>
                  </a:moveTo>
                  <a:cubicBezTo>
                    <a:pt x="10" y="88"/>
                    <a:pt x="0" y="45"/>
                    <a:pt x="0" y="0"/>
                  </a:cubicBezTo>
                  <a:cubicBezTo>
                    <a:pt x="23" y="0"/>
                    <a:pt x="23" y="0"/>
                    <a:pt x="23" y="0"/>
                  </a:cubicBezTo>
                  <a:cubicBezTo>
                    <a:pt x="23" y="41"/>
                    <a:pt x="32" y="82"/>
                    <a:pt x="49" y="119"/>
                  </a:cubicBezTo>
                  <a:lnTo>
                    <a:pt x="29" y="12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1280;p32"/>
            <p:cNvSpPr/>
            <p:nvPr/>
          </p:nvSpPr>
          <p:spPr>
            <a:xfrm>
              <a:off x="509588" y="3287713"/>
              <a:ext cx="176213" cy="174625"/>
            </a:xfrm>
            <a:custGeom>
              <a:avLst/>
              <a:gdLst/>
              <a:ahLst/>
              <a:cxnLst/>
              <a:rect l="l" t="t" r="r" b="b"/>
              <a:pathLst>
                <a:path w="105" h="103" extrusionOk="0">
                  <a:moveTo>
                    <a:pt x="93" y="103"/>
                  </a:moveTo>
                  <a:cubicBezTo>
                    <a:pt x="56" y="80"/>
                    <a:pt x="24" y="49"/>
                    <a:pt x="0" y="13"/>
                  </a:cubicBezTo>
                  <a:cubicBezTo>
                    <a:pt x="19" y="0"/>
                    <a:pt x="19" y="0"/>
                    <a:pt x="19" y="0"/>
                  </a:cubicBezTo>
                  <a:cubicBezTo>
                    <a:pt x="41" y="34"/>
                    <a:pt x="71" y="63"/>
                    <a:pt x="105" y="84"/>
                  </a:cubicBezTo>
                  <a:lnTo>
                    <a:pt x="93" y="103"/>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1281;p32"/>
            <p:cNvSpPr/>
            <p:nvPr/>
          </p:nvSpPr>
          <p:spPr>
            <a:xfrm>
              <a:off x="728663" y="3460750"/>
              <a:ext cx="96838" cy="65087"/>
            </a:xfrm>
            <a:custGeom>
              <a:avLst/>
              <a:gdLst/>
              <a:ahLst/>
              <a:cxnLst/>
              <a:rect l="l" t="t" r="r" b="b"/>
              <a:pathLst>
                <a:path w="58" h="39" extrusionOk="0">
                  <a:moveTo>
                    <a:pt x="52" y="39"/>
                  </a:moveTo>
                  <a:cubicBezTo>
                    <a:pt x="34" y="34"/>
                    <a:pt x="17" y="28"/>
                    <a:pt x="0" y="21"/>
                  </a:cubicBezTo>
                  <a:cubicBezTo>
                    <a:pt x="9" y="0"/>
                    <a:pt x="9" y="0"/>
                    <a:pt x="9" y="0"/>
                  </a:cubicBezTo>
                  <a:cubicBezTo>
                    <a:pt x="25" y="7"/>
                    <a:pt x="41" y="12"/>
                    <a:pt x="58" y="16"/>
                  </a:cubicBezTo>
                  <a:lnTo>
                    <a:pt x="52" y="39"/>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1282;p32"/>
            <p:cNvSpPr/>
            <p:nvPr/>
          </p:nvSpPr>
          <p:spPr>
            <a:xfrm>
              <a:off x="874713" y="3465513"/>
              <a:ext cx="260350" cy="74612"/>
            </a:xfrm>
            <a:custGeom>
              <a:avLst/>
              <a:gdLst/>
              <a:ahLst/>
              <a:cxnLst/>
              <a:rect l="l" t="t" r="r" b="b"/>
              <a:pathLst>
                <a:path w="154" h="44" extrusionOk="0">
                  <a:moveTo>
                    <a:pt x="38" y="44"/>
                  </a:moveTo>
                  <a:cubicBezTo>
                    <a:pt x="25" y="44"/>
                    <a:pt x="13" y="44"/>
                    <a:pt x="0" y="42"/>
                  </a:cubicBezTo>
                  <a:cubicBezTo>
                    <a:pt x="3" y="19"/>
                    <a:pt x="3" y="19"/>
                    <a:pt x="3" y="19"/>
                  </a:cubicBezTo>
                  <a:cubicBezTo>
                    <a:pt x="15" y="21"/>
                    <a:pt x="26" y="22"/>
                    <a:pt x="38" y="22"/>
                  </a:cubicBezTo>
                  <a:cubicBezTo>
                    <a:pt x="75" y="22"/>
                    <a:pt x="111" y="14"/>
                    <a:pt x="145" y="0"/>
                  </a:cubicBezTo>
                  <a:cubicBezTo>
                    <a:pt x="154" y="22"/>
                    <a:pt x="154" y="22"/>
                    <a:pt x="154" y="22"/>
                  </a:cubicBezTo>
                  <a:cubicBezTo>
                    <a:pt x="117" y="37"/>
                    <a:pt x="78" y="44"/>
                    <a:pt x="38" y="4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1283;p32"/>
            <p:cNvSpPr/>
            <p:nvPr/>
          </p:nvSpPr>
          <p:spPr>
            <a:xfrm>
              <a:off x="1198563" y="3281363"/>
              <a:ext cx="174625" cy="176212"/>
            </a:xfrm>
            <a:custGeom>
              <a:avLst/>
              <a:gdLst/>
              <a:ahLst/>
              <a:cxnLst/>
              <a:rect l="l" t="t" r="r" b="b"/>
              <a:pathLst>
                <a:path w="103" h="104" extrusionOk="0">
                  <a:moveTo>
                    <a:pt x="12" y="104"/>
                  </a:moveTo>
                  <a:cubicBezTo>
                    <a:pt x="0" y="85"/>
                    <a:pt x="0" y="85"/>
                    <a:pt x="0" y="85"/>
                  </a:cubicBezTo>
                  <a:cubicBezTo>
                    <a:pt x="33" y="63"/>
                    <a:pt x="63" y="34"/>
                    <a:pt x="84" y="0"/>
                  </a:cubicBezTo>
                  <a:cubicBezTo>
                    <a:pt x="103" y="12"/>
                    <a:pt x="103" y="12"/>
                    <a:pt x="103" y="12"/>
                  </a:cubicBezTo>
                  <a:cubicBezTo>
                    <a:pt x="80" y="49"/>
                    <a:pt x="49" y="81"/>
                    <a:pt x="12" y="104"/>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1284;p32"/>
            <p:cNvSpPr/>
            <p:nvPr/>
          </p:nvSpPr>
          <p:spPr>
            <a:xfrm>
              <a:off x="1406525" y="2925763"/>
              <a:ext cx="49212" cy="198437"/>
            </a:xfrm>
            <a:custGeom>
              <a:avLst/>
              <a:gdLst/>
              <a:ahLst/>
              <a:cxnLst/>
              <a:rect l="l" t="t" r="r" b="b"/>
              <a:pathLst>
                <a:path w="29" h="118" extrusionOk="0">
                  <a:moveTo>
                    <a:pt x="23" y="118"/>
                  </a:moveTo>
                  <a:cubicBezTo>
                    <a:pt x="0" y="113"/>
                    <a:pt x="0" y="113"/>
                    <a:pt x="0" y="113"/>
                  </a:cubicBezTo>
                  <a:cubicBezTo>
                    <a:pt x="4" y="95"/>
                    <a:pt x="6" y="77"/>
                    <a:pt x="6" y="59"/>
                  </a:cubicBezTo>
                  <a:cubicBezTo>
                    <a:pt x="6" y="40"/>
                    <a:pt x="4" y="22"/>
                    <a:pt x="0" y="4"/>
                  </a:cubicBezTo>
                  <a:cubicBezTo>
                    <a:pt x="23" y="0"/>
                    <a:pt x="23" y="0"/>
                    <a:pt x="23" y="0"/>
                  </a:cubicBezTo>
                  <a:cubicBezTo>
                    <a:pt x="27" y="19"/>
                    <a:pt x="29" y="39"/>
                    <a:pt x="29" y="59"/>
                  </a:cubicBezTo>
                  <a:cubicBezTo>
                    <a:pt x="29" y="78"/>
                    <a:pt x="27" y="98"/>
                    <a:pt x="23" y="118"/>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1285;p32"/>
            <p:cNvSpPr/>
            <p:nvPr/>
          </p:nvSpPr>
          <p:spPr>
            <a:xfrm>
              <a:off x="1219200" y="2606675"/>
              <a:ext cx="198437" cy="242888"/>
            </a:xfrm>
            <a:custGeom>
              <a:avLst/>
              <a:gdLst/>
              <a:ahLst/>
              <a:cxnLst/>
              <a:rect l="l" t="t" r="r" b="b"/>
              <a:pathLst>
                <a:path w="118" h="144" extrusionOk="0">
                  <a:moveTo>
                    <a:pt x="97" y="144"/>
                  </a:moveTo>
                  <a:cubicBezTo>
                    <a:pt x="77" y="94"/>
                    <a:pt x="44" y="51"/>
                    <a:pt x="0" y="19"/>
                  </a:cubicBezTo>
                  <a:cubicBezTo>
                    <a:pt x="14" y="0"/>
                    <a:pt x="14" y="0"/>
                    <a:pt x="14" y="0"/>
                  </a:cubicBezTo>
                  <a:cubicBezTo>
                    <a:pt x="61" y="35"/>
                    <a:pt x="97" y="81"/>
                    <a:pt x="118" y="135"/>
                  </a:cubicBezTo>
                  <a:lnTo>
                    <a:pt x="97" y="144"/>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1286;p32"/>
            <p:cNvSpPr/>
            <p:nvPr/>
          </p:nvSpPr>
          <p:spPr>
            <a:xfrm>
              <a:off x="877888" y="2508250"/>
              <a:ext cx="315913" cy="101600"/>
            </a:xfrm>
            <a:custGeom>
              <a:avLst/>
              <a:gdLst/>
              <a:ahLst/>
              <a:cxnLst/>
              <a:rect l="l" t="t" r="r" b="b"/>
              <a:pathLst>
                <a:path w="187" h="60" extrusionOk="0">
                  <a:moveTo>
                    <a:pt x="176" y="60"/>
                  </a:moveTo>
                  <a:cubicBezTo>
                    <a:pt x="134" y="36"/>
                    <a:pt x="85" y="23"/>
                    <a:pt x="36" y="23"/>
                  </a:cubicBezTo>
                  <a:cubicBezTo>
                    <a:pt x="25" y="23"/>
                    <a:pt x="14" y="23"/>
                    <a:pt x="3" y="25"/>
                  </a:cubicBezTo>
                  <a:cubicBezTo>
                    <a:pt x="0" y="2"/>
                    <a:pt x="0" y="2"/>
                    <a:pt x="0" y="2"/>
                  </a:cubicBezTo>
                  <a:cubicBezTo>
                    <a:pt x="12" y="0"/>
                    <a:pt x="24" y="0"/>
                    <a:pt x="36" y="0"/>
                  </a:cubicBezTo>
                  <a:cubicBezTo>
                    <a:pt x="89" y="0"/>
                    <a:pt x="142" y="14"/>
                    <a:pt x="187" y="40"/>
                  </a:cubicBezTo>
                  <a:lnTo>
                    <a:pt x="176" y="60"/>
                  </a:ln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1287;p32"/>
            <p:cNvSpPr/>
            <p:nvPr/>
          </p:nvSpPr>
          <p:spPr>
            <a:xfrm>
              <a:off x="665163" y="2522538"/>
              <a:ext cx="160337" cy="95250"/>
            </a:xfrm>
            <a:custGeom>
              <a:avLst/>
              <a:gdLst/>
              <a:ahLst/>
              <a:cxnLst/>
              <a:rect l="l" t="t" r="r" b="b"/>
              <a:pathLst>
                <a:path w="95" h="57" extrusionOk="0">
                  <a:moveTo>
                    <a:pt x="12" y="57"/>
                  </a:moveTo>
                  <a:cubicBezTo>
                    <a:pt x="0" y="38"/>
                    <a:pt x="0" y="38"/>
                    <a:pt x="0" y="38"/>
                  </a:cubicBezTo>
                  <a:cubicBezTo>
                    <a:pt x="28" y="21"/>
                    <a:pt x="58" y="8"/>
                    <a:pt x="89" y="0"/>
                  </a:cubicBezTo>
                  <a:cubicBezTo>
                    <a:pt x="95" y="23"/>
                    <a:pt x="95" y="23"/>
                    <a:pt x="95" y="23"/>
                  </a:cubicBezTo>
                  <a:cubicBezTo>
                    <a:pt x="65" y="30"/>
                    <a:pt x="38" y="41"/>
                    <a:pt x="12" y="57"/>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1288;p32"/>
            <p:cNvSpPr/>
            <p:nvPr/>
          </p:nvSpPr>
          <p:spPr>
            <a:xfrm>
              <a:off x="431800" y="2651125"/>
              <a:ext cx="177800" cy="284163"/>
            </a:xfrm>
            <a:custGeom>
              <a:avLst/>
              <a:gdLst/>
              <a:ahLst/>
              <a:cxnLst/>
              <a:rect l="l" t="t" r="r" b="b"/>
              <a:pathLst>
                <a:path w="106" h="169" extrusionOk="0">
                  <a:moveTo>
                    <a:pt x="23" y="169"/>
                  </a:moveTo>
                  <a:cubicBezTo>
                    <a:pt x="0" y="165"/>
                    <a:pt x="0" y="165"/>
                    <a:pt x="0" y="165"/>
                  </a:cubicBezTo>
                  <a:cubicBezTo>
                    <a:pt x="12" y="101"/>
                    <a:pt x="43" y="44"/>
                    <a:pt x="90" y="0"/>
                  </a:cubicBezTo>
                  <a:cubicBezTo>
                    <a:pt x="106" y="16"/>
                    <a:pt x="106" y="16"/>
                    <a:pt x="106" y="16"/>
                  </a:cubicBezTo>
                  <a:cubicBezTo>
                    <a:pt x="63" y="57"/>
                    <a:pt x="34" y="110"/>
                    <a:pt x="23" y="169"/>
                  </a:cubicBezTo>
                  <a:close/>
                </a:path>
              </a:pathLst>
            </a:custGeom>
            <a:solidFill>
              <a:srgbClr val="746C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1289;p32"/>
            <p:cNvSpPr/>
            <p:nvPr/>
          </p:nvSpPr>
          <p:spPr>
            <a:xfrm>
              <a:off x="520700" y="3173413"/>
              <a:ext cx="111125" cy="152400"/>
            </a:xfrm>
            <a:custGeom>
              <a:avLst/>
              <a:gdLst/>
              <a:ahLst/>
              <a:cxnLst/>
              <a:rect l="l" t="t" r="r" b="b"/>
              <a:pathLst>
                <a:path w="66" h="90" extrusionOk="0">
                  <a:moveTo>
                    <a:pt x="52" y="90"/>
                  </a:moveTo>
                  <a:cubicBezTo>
                    <a:pt x="29" y="66"/>
                    <a:pt x="12" y="38"/>
                    <a:pt x="0" y="7"/>
                  </a:cubicBezTo>
                  <a:cubicBezTo>
                    <a:pt x="18" y="0"/>
                    <a:pt x="18" y="0"/>
                    <a:pt x="18" y="0"/>
                  </a:cubicBezTo>
                  <a:cubicBezTo>
                    <a:pt x="29" y="28"/>
                    <a:pt x="45" y="55"/>
                    <a:pt x="66" y="77"/>
                  </a:cubicBezTo>
                  <a:lnTo>
                    <a:pt x="52" y="90"/>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1290;p32"/>
            <p:cNvSpPr/>
            <p:nvPr/>
          </p:nvSpPr>
          <p:spPr>
            <a:xfrm>
              <a:off x="649288" y="3340100"/>
              <a:ext cx="290512" cy="131762"/>
            </a:xfrm>
            <a:custGeom>
              <a:avLst/>
              <a:gdLst/>
              <a:ahLst/>
              <a:cxnLst/>
              <a:rect l="l" t="t" r="r" b="b"/>
              <a:pathLst>
                <a:path w="172" h="78" extrusionOk="0">
                  <a:moveTo>
                    <a:pt x="172" y="78"/>
                  </a:moveTo>
                  <a:cubicBezTo>
                    <a:pt x="109" y="78"/>
                    <a:pt x="48" y="55"/>
                    <a:pt x="0" y="15"/>
                  </a:cubicBezTo>
                  <a:cubicBezTo>
                    <a:pt x="12" y="0"/>
                    <a:pt x="12" y="0"/>
                    <a:pt x="12" y="0"/>
                  </a:cubicBezTo>
                  <a:cubicBezTo>
                    <a:pt x="57" y="38"/>
                    <a:pt x="113" y="59"/>
                    <a:pt x="172" y="59"/>
                  </a:cubicBezTo>
                  <a:lnTo>
                    <a:pt x="172" y="7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1291;p32"/>
            <p:cNvSpPr/>
            <p:nvPr/>
          </p:nvSpPr>
          <p:spPr>
            <a:xfrm>
              <a:off x="1025525" y="3335338"/>
              <a:ext cx="207963" cy="127000"/>
            </a:xfrm>
            <a:custGeom>
              <a:avLst/>
              <a:gdLst/>
              <a:ahLst/>
              <a:cxnLst/>
              <a:rect l="l" t="t" r="r" b="b"/>
              <a:pathLst>
                <a:path w="124" h="75" extrusionOk="0">
                  <a:moveTo>
                    <a:pt x="4" y="75"/>
                  </a:moveTo>
                  <a:cubicBezTo>
                    <a:pt x="0" y="56"/>
                    <a:pt x="0" y="56"/>
                    <a:pt x="0" y="56"/>
                  </a:cubicBezTo>
                  <a:cubicBezTo>
                    <a:pt x="41" y="48"/>
                    <a:pt x="80" y="28"/>
                    <a:pt x="112" y="0"/>
                  </a:cubicBezTo>
                  <a:cubicBezTo>
                    <a:pt x="124" y="14"/>
                    <a:pt x="124" y="14"/>
                    <a:pt x="124" y="14"/>
                  </a:cubicBezTo>
                  <a:cubicBezTo>
                    <a:pt x="90" y="45"/>
                    <a:pt x="49" y="66"/>
                    <a:pt x="4" y="7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1292;p32"/>
            <p:cNvSpPr/>
            <p:nvPr/>
          </p:nvSpPr>
          <p:spPr>
            <a:xfrm>
              <a:off x="1246188" y="3165475"/>
              <a:ext cx="112712" cy="160337"/>
            </a:xfrm>
            <a:custGeom>
              <a:avLst/>
              <a:gdLst/>
              <a:ahLst/>
              <a:cxnLst/>
              <a:rect l="l" t="t" r="r" b="b"/>
              <a:pathLst>
                <a:path w="67" h="95" extrusionOk="0">
                  <a:moveTo>
                    <a:pt x="14" y="95"/>
                  </a:moveTo>
                  <a:cubicBezTo>
                    <a:pt x="0" y="82"/>
                    <a:pt x="0" y="82"/>
                    <a:pt x="0" y="82"/>
                  </a:cubicBezTo>
                  <a:cubicBezTo>
                    <a:pt x="22" y="58"/>
                    <a:pt x="38" y="30"/>
                    <a:pt x="49" y="0"/>
                  </a:cubicBezTo>
                  <a:cubicBezTo>
                    <a:pt x="67" y="6"/>
                    <a:pt x="67" y="6"/>
                    <a:pt x="67" y="6"/>
                  </a:cubicBezTo>
                  <a:cubicBezTo>
                    <a:pt x="56" y="39"/>
                    <a:pt x="37" y="69"/>
                    <a:pt x="14" y="9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1293;p32"/>
            <p:cNvSpPr/>
            <p:nvPr/>
          </p:nvSpPr>
          <p:spPr>
            <a:xfrm>
              <a:off x="1341438" y="2919413"/>
              <a:ext cx="44450" cy="182562"/>
            </a:xfrm>
            <a:custGeom>
              <a:avLst/>
              <a:gdLst/>
              <a:ahLst/>
              <a:cxnLst/>
              <a:rect l="l" t="t" r="r" b="b"/>
              <a:pathLst>
                <a:path w="26" h="109" extrusionOk="0">
                  <a:moveTo>
                    <a:pt x="22" y="109"/>
                  </a:moveTo>
                  <a:cubicBezTo>
                    <a:pt x="3" y="106"/>
                    <a:pt x="3" y="106"/>
                    <a:pt x="3" y="106"/>
                  </a:cubicBezTo>
                  <a:cubicBezTo>
                    <a:pt x="6" y="92"/>
                    <a:pt x="7" y="77"/>
                    <a:pt x="7" y="63"/>
                  </a:cubicBezTo>
                  <a:cubicBezTo>
                    <a:pt x="7" y="43"/>
                    <a:pt x="5" y="23"/>
                    <a:pt x="0" y="4"/>
                  </a:cubicBezTo>
                  <a:cubicBezTo>
                    <a:pt x="18" y="0"/>
                    <a:pt x="18" y="0"/>
                    <a:pt x="18" y="0"/>
                  </a:cubicBezTo>
                  <a:cubicBezTo>
                    <a:pt x="23" y="20"/>
                    <a:pt x="26" y="41"/>
                    <a:pt x="26" y="63"/>
                  </a:cubicBezTo>
                  <a:cubicBezTo>
                    <a:pt x="26" y="78"/>
                    <a:pt x="25" y="94"/>
                    <a:pt x="22" y="109"/>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1294;p32"/>
            <p:cNvSpPr/>
            <p:nvPr/>
          </p:nvSpPr>
          <p:spPr>
            <a:xfrm>
              <a:off x="1244600" y="2720975"/>
              <a:ext cx="112712" cy="155575"/>
            </a:xfrm>
            <a:custGeom>
              <a:avLst/>
              <a:gdLst/>
              <a:ahLst/>
              <a:cxnLst/>
              <a:rect l="l" t="t" r="r" b="b"/>
              <a:pathLst>
                <a:path w="67" h="92" extrusionOk="0">
                  <a:moveTo>
                    <a:pt x="49" y="92"/>
                  </a:moveTo>
                  <a:cubicBezTo>
                    <a:pt x="38" y="63"/>
                    <a:pt x="21" y="36"/>
                    <a:pt x="0" y="13"/>
                  </a:cubicBezTo>
                  <a:cubicBezTo>
                    <a:pt x="14" y="0"/>
                    <a:pt x="14" y="0"/>
                    <a:pt x="14" y="0"/>
                  </a:cubicBezTo>
                  <a:cubicBezTo>
                    <a:pt x="37" y="25"/>
                    <a:pt x="55" y="54"/>
                    <a:pt x="67" y="85"/>
                  </a:cubicBezTo>
                  <a:lnTo>
                    <a:pt x="49" y="92"/>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1295;p32"/>
            <p:cNvSpPr/>
            <p:nvPr/>
          </p:nvSpPr>
          <p:spPr>
            <a:xfrm>
              <a:off x="1030288" y="2587625"/>
              <a:ext cx="192087" cy="115887"/>
            </a:xfrm>
            <a:custGeom>
              <a:avLst/>
              <a:gdLst/>
              <a:ahLst/>
              <a:cxnLst/>
              <a:rect l="l" t="t" r="r" b="b"/>
              <a:pathLst>
                <a:path w="114" h="68" extrusionOk="0">
                  <a:moveTo>
                    <a:pt x="102" y="68"/>
                  </a:moveTo>
                  <a:cubicBezTo>
                    <a:pt x="72" y="44"/>
                    <a:pt x="37" y="27"/>
                    <a:pt x="0" y="19"/>
                  </a:cubicBezTo>
                  <a:cubicBezTo>
                    <a:pt x="5" y="0"/>
                    <a:pt x="5" y="0"/>
                    <a:pt x="5" y="0"/>
                  </a:cubicBezTo>
                  <a:cubicBezTo>
                    <a:pt x="44" y="9"/>
                    <a:pt x="82" y="27"/>
                    <a:pt x="114" y="53"/>
                  </a:cubicBezTo>
                  <a:lnTo>
                    <a:pt x="102" y="68"/>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1296;p32"/>
            <p:cNvSpPr/>
            <p:nvPr/>
          </p:nvSpPr>
          <p:spPr>
            <a:xfrm>
              <a:off x="706438" y="2576513"/>
              <a:ext cx="276225" cy="92075"/>
            </a:xfrm>
            <a:custGeom>
              <a:avLst/>
              <a:gdLst/>
              <a:ahLst/>
              <a:cxnLst/>
              <a:rect l="l" t="t" r="r" b="b"/>
              <a:pathLst>
                <a:path w="164" h="55" extrusionOk="0">
                  <a:moveTo>
                    <a:pt x="10" y="55"/>
                  </a:moveTo>
                  <a:cubicBezTo>
                    <a:pt x="0" y="39"/>
                    <a:pt x="0" y="39"/>
                    <a:pt x="0" y="39"/>
                  </a:cubicBezTo>
                  <a:cubicBezTo>
                    <a:pt x="42" y="14"/>
                    <a:pt x="89" y="0"/>
                    <a:pt x="138" y="0"/>
                  </a:cubicBezTo>
                  <a:cubicBezTo>
                    <a:pt x="146" y="0"/>
                    <a:pt x="155" y="1"/>
                    <a:pt x="164" y="2"/>
                  </a:cubicBezTo>
                  <a:cubicBezTo>
                    <a:pt x="162" y="21"/>
                    <a:pt x="162" y="21"/>
                    <a:pt x="162" y="21"/>
                  </a:cubicBezTo>
                  <a:cubicBezTo>
                    <a:pt x="154" y="20"/>
                    <a:pt x="146" y="20"/>
                    <a:pt x="138" y="20"/>
                  </a:cubicBezTo>
                  <a:cubicBezTo>
                    <a:pt x="93" y="20"/>
                    <a:pt x="49" y="32"/>
                    <a:pt x="10" y="5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1297;p32"/>
            <p:cNvSpPr/>
            <p:nvPr/>
          </p:nvSpPr>
          <p:spPr>
            <a:xfrm>
              <a:off x="523875" y="2673350"/>
              <a:ext cx="155575" cy="195263"/>
            </a:xfrm>
            <a:custGeom>
              <a:avLst/>
              <a:gdLst/>
              <a:ahLst/>
              <a:cxnLst/>
              <a:rect l="l" t="t" r="r" b="b"/>
              <a:pathLst>
                <a:path w="92" h="115" extrusionOk="0">
                  <a:moveTo>
                    <a:pt x="18" y="115"/>
                  </a:moveTo>
                  <a:cubicBezTo>
                    <a:pt x="0" y="108"/>
                    <a:pt x="0" y="108"/>
                    <a:pt x="0" y="108"/>
                  </a:cubicBezTo>
                  <a:cubicBezTo>
                    <a:pt x="17" y="66"/>
                    <a:pt x="45" y="29"/>
                    <a:pt x="81" y="0"/>
                  </a:cubicBezTo>
                  <a:cubicBezTo>
                    <a:pt x="92" y="15"/>
                    <a:pt x="92" y="15"/>
                    <a:pt x="92" y="15"/>
                  </a:cubicBezTo>
                  <a:cubicBezTo>
                    <a:pt x="59" y="41"/>
                    <a:pt x="34" y="76"/>
                    <a:pt x="18" y="115"/>
                  </a:cubicBez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1298;p32"/>
            <p:cNvSpPr/>
            <p:nvPr/>
          </p:nvSpPr>
          <p:spPr>
            <a:xfrm>
              <a:off x="492125" y="2916238"/>
              <a:ext cx="44450" cy="211138"/>
            </a:xfrm>
            <a:custGeom>
              <a:avLst/>
              <a:gdLst/>
              <a:ahLst/>
              <a:cxnLst/>
              <a:rect l="l" t="t" r="r" b="b"/>
              <a:pathLst>
                <a:path w="26" h="125" extrusionOk="0">
                  <a:moveTo>
                    <a:pt x="7" y="125"/>
                  </a:moveTo>
                  <a:cubicBezTo>
                    <a:pt x="2" y="105"/>
                    <a:pt x="0" y="84"/>
                    <a:pt x="0" y="64"/>
                  </a:cubicBezTo>
                  <a:cubicBezTo>
                    <a:pt x="0" y="42"/>
                    <a:pt x="2" y="21"/>
                    <a:pt x="7" y="0"/>
                  </a:cubicBezTo>
                  <a:cubicBezTo>
                    <a:pt x="26" y="4"/>
                    <a:pt x="26" y="4"/>
                    <a:pt x="26" y="4"/>
                  </a:cubicBezTo>
                  <a:cubicBezTo>
                    <a:pt x="21" y="24"/>
                    <a:pt x="19" y="44"/>
                    <a:pt x="19" y="64"/>
                  </a:cubicBezTo>
                  <a:cubicBezTo>
                    <a:pt x="19" y="83"/>
                    <a:pt x="21" y="102"/>
                    <a:pt x="25" y="121"/>
                  </a:cubicBezTo>
                  <a:lnTo>
                    <a:pt x="7" y="125"/>
                  </a:lnTo>
                  <a:close/>
                </a:path>
              </a:pathLst>
            </a:custGeom>
            <a:solidFill>
              <a:srgbClr val="324E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1299;p32"/>
            <p:cNvSpPr/>
            <p:nvPr/>
          </p:nvSpPr>
          <p:spPr>
            <a:xfrm>
              <a:off x="939800" y="3117850"/>
              <a:ext cx="366713" cy="287337"/>
            </a:xfrm>
            <a:custGeom>
              <a:avLst/>
              <a:gdLst/>
              <a:ahLst/>
              <a:cxnLst/>
              <a:rect l="l" t="t" r="r" b="b"/>
              <a:pathLst>
                <a:path w="218" h="170" extrusionOk="0">
                  <a:moveTo>
                    <a:pt x="0" y="170"/>
                  </a:moveTo>
                  <a:cubicBezTo>
                    <a:pt x="0" y="161"/>
                    <a:pt x="0" y="161"/>
                    <a:pt x="0" y="161"/>
                  </a:cubicBezTo>
                  <a:cubicBezTo>
                    <a:pt x="98" y="161"/>
                    <a:pt x="183" y="95"/>
                    <a:pt x="209" y="0"/>
                  </a:cubicBezTo>
                  <a:cubicBezTo>
                    <a:pt x="218" y="3"/>
                    <a:pt x="218" y="3"/>
                    <a:pt x="218" y="3"/>
                  </a:cubicBezTo>
                  <a:cubicBezTo>
                    <a:pt x="192" y="101"/>
                    <a:pt x="102"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1300;p32"/>
            <p:cNvSpPr/>
            <p:nvPr/>
          </p:nvSpPr>
          <p:spPr>
            <a:xfrm>
              <a:off x="1298575" y="2960688"/>
              <a:ext cx="20638" cy="65088"/>
            </a:xfrm>
            <a:custGeom>
              <a:avLst/>
              <a:gdLst/>
              <a:ahLst/>
              <a:cxnLst/>
              <a:rect l="l" t="t" r="r" b="b"/>
              <a:pathLst>
                <a:path w="12" h="38" extrusionOk="0">
                  <a:moveTo>
                    <a:pt x="12" y="38"/>
                  </a:moveTo>
                  <a:cubicBezTo>
                    <a:pt x="3" y="38"/>
                    <a:pt x="3" y="38"/>
                    <a:pt x="3" y="38"/>
                  </a:cubicBezTo>
                  <a:cubicBezTo>
                    <a:pt x="3" y="26"/>
                    <a:pt x="2" y="13"/>
                    <a:pt x="0" y="2"/>
                  </a:cubicBezTo>
                  <a:cubicBezTo>
                    <a:pt x="9" y="0"/>
                    <a:pt x="9" y="0"/>
                    <a:pt x="9" y="0"/>
                  </a:cubicBezTo>
                  <a:cubicBezTo>
                    <a:pt x="11" y="12"/>
                    <a:pt x="12" y="25"/>
                    <a:pt x="12" y="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1301;p32"/>
            <p:cNvSpPr/>
            <p:nvPr/>
          </p:nvSpPr>
          <p:spPr>
            <a:xfrm>
              <a:off x="1169988" y="2730500"/>
              <a:ext cx="60325" cy="60325"/>
            </a:xfrm>
            <a:custGeom>
              <a:avLst/>
              <a:gdLst/>
              <a:ahLst/>
              <a:cxnLst/>
              <a:rect l="l" t="t" r="r" b="b"/>
              <a:pathLst>
                <a:path w="36" h="36" extrusionOk="0">
                  <a:moveTo>
                    <a:pt x="29" y="36"/>
                  </a:moveTo>
                  <a:cubicBezTo>
                    <a:pt x="20" y="26"/>
                    <a:pt x="10" y="16"/>
                    <a:pt x="0" y="7"/>
                  </a:cubicBezTo>
                  <a:cubicBezTo>
                    <a:pt x="6" y="0"/>
                    <a:pt x="6" y="0"/>
                    <a:pt x="6" y="0"/>
                  </a:cubicBezTo>
                  <a:cubicBezTo>
                    <a:pt x="17" y="9"/>
                    <a:pt x="27" y="19"/>
                    <a:pt x="36" y="30"/>
                  </a:cubicBezTo>
                  <a:lnTo>
                    <a:pt x="29" y="3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1302;p32"/>
            <p:cNvSpPr/>
            <p:nvPr/>
          </p:nvSpPr>
          <p:spPr>
            <a:xfrm>
              <a:off x="979488" y="2646363"/>
              <a:ext cx="173037" cy="76200"/>
            </a:xfrm>
            <a:custGeom>
              <a:avLst/>
              <a:gdLst/>
              <a:ahLst/>
              <a:cxnLst/>
              <a:rect l="l" t="t" r="r" b="b"/>
              <a:pathLst>
                <a:path w="103" h="45" extrusionOk="0">
                  <a:moveTo>
                    <a:pt x="97" y="45"/>
                  </a:moveTo>
                  <a:cubicBezTo>
                    <a:pt x="69" y="25"/>
                    <a:pt x="35" y="13"/>
                    <a:pt x="0" y="9"/>
                  </a:cubicBezTo>
                  <a:cubicBezTo>
                    <a:pt x="1" y="0"/>
                    <a:pt x="1" y="0"/>
                    <a:pt x="1" y="0"/>
                  </a:cubicBezTo>
                  <a:cubicBezTo>
                    <a:pt x="38" y="4"/>
                    <a:pt x="73" y="17"/>
                    <a:pt x="103" y="37"/>
                  </a:cubicBezTo>
                  <a:lnTo>
                    <a:pt x="9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1303;p32"/>
            <p:cNvSpPr/>
            <p:nvPr/>
          </p:nvSpPr>
          <p:spPr>
            <a:xfrm>
              <a:off x="860425" y="2643188"/>
              <a:ext cx="79375" cy="23812"/>
            </a:xfrm>
            <a:custGeom>
              <a:avLst/>
              <a:gdLst/>
              <a:ahLst/>
              <a:cxnLst/>
              <a:rect l="l" t="t" r="r" b="b"/>
              <a:pathLst>
                <a:path w="47" h="14" extrusionOk="0">
                  <a:moveTo>
                    <a:pt x="2" y="14"/>
                  </a:moveTo>
                  <a:cubicBezTo>
                    <a:pt x="0" y="5"/>
                    <a:pt x="0" y="5"/>
                    <a:pt x="0" y="5"/>
                  </a:cubicBezTo>
                  <a:cubicBezTo>
                    <a:pt x="15" y="2"/>
                    <a:pt x="31" y="0"/>
                    <a:pt x="47" y="0"/>
                  </a:cubicBezTo>
                  <a:cubicBezTo>
                    <a:pt x="47" y="10"/>
                    <a:pt x="47" y="10"/>
                    <a:pt x="47" y="10"/>
                  </a:cubicBezTo>
                  <a:cubicBezTo>
                    <a:pt x="32" y="10"/>
                    <a:pt x="16" y="11"/>
                    <a:pt x="2"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1304;p32"/>
            <p:cNvSpPr/>
            <p:nvPr/>
          </p:nvSpPr>
          <p:spPr>
            <a:xfrm>
              <a:off x="576263" y="2673350"/>
              <a:ext cx="219075" cy="239712"/>
            </a:xfrm>
            <a:custGeom>
              <a:avLst/>
              <a:gdLst/>
              <a:ahLst/>
              <a:cxnLst/>
              <a:rect l="l" t="t" r="r" b="b"/>
              <a:pathLst>
                <a:path w="130" h="142" extrusionOk="0">
                  <a:moveTo>
                    <a:pt x="9" y="142"/>
                  </a:moveTo>
                  <a:cubicBezTo>
                    <a:pt x="0" y="139"/>
                    <a:pt x="0" y="139"/>
                    <a:pt x="0" y="139"/>
                  </a:cubicBezTo>
                  <a:cubicBezTo>
                    <a:pt x="20" y="77"/>
                    <a:pt x="66" y="26"/>
                    <a:pt x="126" y="0"/>
                  </a:cubicBezTo>
                  <a:cubicBezTo>
                    <a:pt x="130" y="9"/>
                    <a:pt x="130" y="9"/>
                    <a:pt x="130" y="9"/>
                  </a:cubicBezTo>
                  <a:cubicBezTo>
                    <a:pt x="72" y="34"/>
                    <a:pt x="28" y="82"/>
                    <a:pt x="9" y="14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1305;p32"/>
            <p:cNvSpPr/>
            <p:nvPr/>
          </p:nvSpPr>
          <p:spPr>
            <a:xfrm>
              <a:off x="557213" y="2947988"/>
              <a:ext cx="23812" cy="77787"/>
            </a:xfrm>
            <a:custGeom>
              <a:avLst/>
              <a:gdLst/>
              <a:ahLst/>
              <a:cxnLst/>
              <a:rect l="l" t="t" r="r" b="b"/>
              <a:pathLst>
                <a:path w="14" h="46" extrusionOk="0">
                  <a:moveTo>
                    <a:pt x="10" y="46"/>
                  </a:moveTo>
                  <a:cubicBezTo>
                    <a:pt x="0" y="46"/>
                    <a:pt x="0" y="46"/>
                    <a:pt x="0" y="46"/>
                  </a:cubicBezTo>
                  <a:cubicBezTo>
                    <a:pt x="0" y="30"/>
                    <a:pt x="2" y="15"/>
                    <a:pt x="5" y="0"/>
                  </a:cubicBezTo>
                  <a:cubicBezTo>
                    <a:pt x="14" y="2"/>
                    <a:pt x="14" y="2"/>
                    <a:pt x="14" y="2"/>
                  </a:cubicBezTo>
                  <a:cubicBezTo>
                    <a:pt x="11" y="16"/>
                    <a:pt x="10" y="31"/>
                    <a:pt x="10"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1306;p32"/>
            <p:cNvSpPr/>
            <p:nvPr/>
          </p:nvSpPr>
          <p:spPr>
            <a:xfrm>
              <a:off x="576263" y="3135313"/>
              <a:ext cx="155575" cy="201613"/>
            </a:xfrm>
            <a:custGeom>
              <a:avLst/>
              <a:gdLst/>
              <a:ahLst/>
              <a:cxnLst/>
              <a:rect l="l" t="t" r="r" b="b"/>
              <a:pathLst>
                <a:path w="92" h="120" extrusionOk="0">
                  <a:moveTo>
                    <a:pt x="87" y="120"/>
                  </a:moveTo>
                  <a:cubicBezTo>
                    <a:pt x="46" y="92"/>
                    <a:pt x="15" y="50"/>
                    <a:pt x="0" y="3"/>
                  </a:cubicBezTo>
                  <a:cubicBezTo>
                    <a:pt x="9" y="0"/>
                    <a:pt x="9" y="0"/>
                    <a:pt x="9" y="0"/>
                  </a:cubicBezTo>
                  <a:cubicBezTo>
                    <a:pt x="23" y="46"/>
                    <a:pt x="53" y="85"/>
                    <a:pt x="92" y="112"/>
                  </a:cubicBezTo>
                  <a:lnTo>
                    <a:pt x="87" y="1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1307;p32"/>
            <p:cNvSpPr/>
            <p:nvPr/>
          </p:nvSpPr>
          <p:spPr>
            <a:xfrm>
              <a:off x="777875" y="3354388"/>
              <a:ext cx="53975" cy="33338"/>
            </a:xfrm>
            <a:custGeom>
              <a:avLst/>
              <a:gdLst/>
              <a:ahLst/>
              <a:cxnLst/>
              <a:rect l="l" t="t" r="r" b="b"/>
              <a:pathLst>
                <a:path w="32" h="20" extrusionOk="0">
                  <a:moveTo>
                    <a:pt x="29" y="20"/>
                  </a:moveTo>
                  <a:cubicBezTo>
                    <a:pt x="19" y="17"/>
                    <a:pt x="9" y="13"/>
                    <a:pt x="0" y="9"/>
                  </a:cubicBezTo>
                  <a:cubicBezTo>
                    <a:pt x="4" y="0"/>
                    <a:pt x="4" y="0"/>
                    <a:pt x="4" y="0"/>
                  </a:cubicBezTo>
                  <a:cubicBezTo>
                    <a:pt x="13" y="4"/>
                    <a:pt x="22" y="8"/>
                    <a:pt x="32" y="11"/>
                  </a:cubicBezTo>
                  <a:lnTo>
                    <a:pt x="29"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A diagram of a software application&#10;&#10;AI-generated content may be incorre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 y="1595755"/>
            <a:ext cx="9123150" cy="2276475"/>
          </a:xfrm>
          <a:prstGeom prst="rect">
            <a:avLst/>
          </a:prstGeom>
        </p:spPr>
      </p:pic>
    </p:spTree>
    <p:extLst>
      <p:ext uri="{BB962C8B-B14F-4D97-AF65-F5344CB8AC3E}">
        <p14:creationId xmlns:p14="http://schemas.microsoft.com/office/powerpoint/2010/main" val="32247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250"/>
                                  </p:stCondLst>
                                  <p:childTnLst>
                                    <p:animMotion origin="layout" path="M 0 -1.85185E-6 L -0.0441 -1.85185E-6 " pathEditMode="relative" rAng="0" ptsTypes="AA">
                                      <p:cBhvr>
                                        <p:cTn id="9" dur="1000" spd="-100000" fill="hold"/>
                                        <p:tgtEl>
                                          <p:spTgt spid="19"/>
                                        </p:tgtEl>
                                        <p:attrNameLst>
                                          <p:attrName>ppt_x</p:attrName>
                                          <p:attrName>ppt_y</p:attrName>
                                        </p:attrNameLst>
                                      </p:cBhvr>
                                      <p:rCtr x="-2205"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4.72222E-6 -1.48148E-6 L 0.00018 0.02006 " pathEditMode="relative" rAng="0" ptsTypes="AA">
                                      <p:cBhvr>
                                        <p:cTn id="14" dur="750" spd="-100000" fill="hold"/>
                                        <p:tgtEl>
                                          <p:spTgt spid="2"/>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1">
          <a:extLst>
            <a:ext uri="{FF2B5EF4-FFF2-40B4-BE49-F238E27FC236}">
              <a16:creationId xmlns:a16="http://schemas.microsoft.com/office/drawing/2014/main" id="{5D7E009E-07B9-0599-BF3F-742BA5B86F3E}"/>
            </a:ext>
          </a:extLst>
        </p:cNvPr>
        <p:cNvGrpSpPr/>
        <p:nvPr/>
      </p:nvGrpSpPr>
      <p:grpSpPr>
        <a:xfrm>
          <a:off x="0" y="0"/>
          <a:ext cx="0" cy="0"/>
          <a:chOff x="0" y="0"/>
          <a:chExt cx="0" cy="0"/>
        </a:xfrm>
      </p:grpSpPr>
      <p:sp>
        <p:nvSpPr>
          <p:cNvPr id="1362" name="Google Shape;1362;p36">
            <a:extLst>
              <a:ext uri="{FF2B5EF4-FFF2-40B4-BE49-F238E27FC236}">
                <a16:creationId xmlns:a16="http://schemas.microsoft.com/office/drawing/2014/main" id="{07982D3A-DA35-3092-1B21-054BB92204E2}"/>
              </a:ext>
            </a:extLst>
          </p:cNvPr>
          <p:cNvSpPr txBox="1">
            <a:spLocks noGrp="1"/>
          </p:cNvSpPr>
          <p:nvPr>
            <p:ph type="title"/>
          </p:nvPr>
        </p:nvSpPr>
        <p:spPr>
          <a:xfrm>
            <a:off x="1936708" y="0"/>
            <a:ext cx="5437452" cy="7836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Segoe UI Variable Small Semibol" pitchFamily="2" charset="0"/>
              </a:rPr>
              <a:t>Quy trình người dùng</a:t>
            </a:r>
            <a:endParaRPr sz="4000" dirty="0">
              <a:latin typeface="Segoe UI Variable Small Semibol" pitchFamily="2" charset="0"/>
            </a:endParaRPr>
          </a:p>
        </p:txBody>
      </p:sp>
      <p:sp>
        <p:nvSpPr>
          <p:cNvPr id="26" name="Google Shape;1325;p33">
            <a:extLst>
              <a:ext uri="{FF2B5EF4-FFF2-40B4-BE49-F238E27FC236}">
                <a16:creationId xmlns:a16="http://schemas.microsoft.com/office/drawing/2014/main" id="{9C920F7B-8F80-8184-DF9F-C7A016826517}"/>
              </a:ext>
            </a:extLst>
          </p:cNvPr>
          <p:cNvSpPr txBox="1">
            <a:spLocks/>
          </p:cNvSpPr>
          <p:nvPr/>
        </p:nvSpPr>
        <p:spPr>
          <a:xfrm>
            <a:off x="1100129" y="1269426"/>
            <a:ext cx="4069180" cy="11723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solidFill>
                  <a:schemeClr val="accent2">
                    <a:lumMod val="50000"/>
                  </a:schemeClr>
                </a:solidFill>
                <a:latin typeface="Bahnschrift SemiBold SemiConden" panose="020B0502040204020203" pitchFamily="34" charset="0"/>
              </a:rPr>
              <a:t>Đăng nhập/Đăng ký:</a:t>
            </a:r>
            <a:r>
              <a:rPr lang="vi-VN" altLang="en-US" sz="1600" dirty="0">
                <a:solidFill>
                  <a:schemeClr val="accent2">
                    <a:lumMod val="50000"/>
                  </a:schemeClr>
                </a:solidFill>
                <a:latin typeface="Bahnschrift SemiBold SemiConden" panose="020B0502040204020203" pitchFamily="34" charset="0"/>
                <a:cs typeface="Times New Roman" panose="02020603050405020304" pitchFamily="18" charset="0"/>
              </a:rPr>
              <a:t> </a:t>
            </a:r>
            <a:endParaRPr lang="en-US" altLang="en-US" sz="1600" dirty="0">
              <a:solidFill>
                <a:schemeClr val="accent2">
                  <a:lumMod val="50000"/>
                </a:schemeClr>
              </a:solidFill>
              <a:latin typeface="Bahnschrift SemiBold SemiConden" panose="020B0502040204020203" pitchFamily="34" charset="0"/>
              <a:cs typeface="Times New Roman" panose="02020603050405020304" pitchFamily="18" charset="0"/>
            </a:endParaRP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User </a:t>
            </a:r>
            <a:r>
              <a:rPr lang="en-US" altLang="en-US" sz="1400" dirty="0" err="1">
                <a:solidFill>
                  <a:srgbClr val="746C69"/>
                </a:solidFill>
                <a:latin typeface="Times New Roman" panose="02020603050405020304" pitchFamily="18" charset="0"/>
                <a:cs typeface="Times New Roman" panose="02020603050405020304" pitchFamily="18" charset="0"/>
              </a:rPr>
              <a:t>đăng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ký</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tài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khoản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mới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hoặc</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đăng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nhập</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bằng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tài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khoản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có</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sẵn</a:t>
            </a:r>
            <a:endParaRPr lang="en-US" altLang="en-US" sz="1400" dirty="0">
              <a:solidFill>
                <a:srgbClr val="746C69"/>
              </a:solidFill>
              <a:latin typeface="Times New Roman" panose="02020603050405020304" pitchFamily="18" charset="0"/>
              <a:cs typeface="Times New Roman" panose="02020603050405020304" pitchFamily="18" charset="0"/>
            </a:endParaRP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Hệ</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thống</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kiểm</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tra</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dữ</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liệu</a:t>
            </a:r>
            <a:r>
              <a:rPr lang="en-US" altLang="en-US" sz="1400" dirty="0">
                <a:solidFill>
                  <a:srgbClr val="746C69"/>
                </a:solidFill>
                <a:latin typeface="Times New Roman" panose="02020603050405020304" pitchFamily="18" charset="0"/>
                <a:cs typeface="Times New Roman" panose="02020603050405020304" pitchFamily="18" charset="0"/>
              </a:rPr>
              <a:t> DB </a:t>
            </a:r>
            <a:r>
              <a:rPr lang="en-US" altLang="en-US" sz="1400" dirty="0" err="1">
                <a:solidFill>
                  <a:srgbClr val="746C69"/>
                </a:solidFill>
                <a:latin typeface="Times New Roman" panose="02020603050405020304" pitchFamily="18" charset="0"/>
                <a:cs typeface="Times New Roman" panose="02020603050405020304" pitchFamily="18" charset="0"/>
              </a:rPr>
              <a:t>và</a:t>
            </a:r>
            <a:r>
              <a:rPr lang="en-US" altLang="en-US" sz="1400" dirty="0">
                <a:solidFill>
                  <a:srgbClr val="746C69"/>
                </a:solidFill>
                <a:latin typeface="Times New Roman" panose="02020603050405020304" pitchFamily="18" charset="0"/>
                <a:cs typeface="Times New Roman" panose="02020603050405020304" pitchFamily="18" charset="0"/>
              </a:rPr>
              <a:t> session token</a:t>
            </a:r>
          </a:p>
        </p:txBody>
      </p:sp>
      <p:sp>
        <p:nvSpPr>
          <p:cNvPr id="27" name="Google Shape;1325;p33">
            <a:extLst>
              <a:ext uri="{FF2B5EF4-FFF2-40B4-BE49-F238E27FC236}">
                <a16:creationId xmlns:a16="http://schemas.microsoft.com/office/drawing/2014/main" id="{2770E160-58CE-927F-852E-24BFD3877F11}"/>
              </a:ext>
            </a:extLst>
          </p:cNvPr>
          <p:cNvSpPr txBox="1">
            <a:spLocks/>
          </p:cNvSpPr>
          <p:nvPr/>
        </p:nvSpPr>
        <p:spPr>
          <a:xfrm>
            <a:off x="1100129" y="2833501"/>
            <a:ext cx="4069180" cy="1762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lt2"/>
                </a:solidFill>
                <a:latin typeface="Impact"/>
                <a:ea typeface="Impact"/>
                <a:cs typeface="Impact"/>
                <a:sym typeface="Impact"/>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eaLnBrk="0" fontAlgn="base" hangingPunct="0">
              <a:spcBef>
                <a:spcPts val="600"/>
              </a:spcBef>
              <a:spcAft>
                <a:spcPct val="0"/>
              </a:spcAft>
              <a:buClrTx/>
              <a:buSzTx/>
            </a:pPr>
            <a:r>
              <a:rPr lang="en" sz="1600" dirty="0">
                <a:solidFill>
                  <a:schemeClr val="accent2">
                    <a:lumMod val="50000"/>
                  </a:schemeClr>
                </a:solidFill>
                <a:latin typeface="Bahnschrift SemiBold SemiConden" panose="020B0502040204020203" pitchFamily="34" charset="0"/>
              </a:rPr>
              <a:t>Upload file:</a:t>
            </a:r>
            <a:r>
              <a:rPr lang="vi-VN" altLang="en-US" sz="1600" dirty="0">
                <a:solidFill>
                  <a:schemeClr val="accent2">
                    <a:lumMod val="50000"/>
                  </a:schemeClr>
                </a:solidFill>
                <a:latin typeface="Bahnschrift SemiBold SemiConden" panose="020B0502040204020203" pitchFamily="34" charset="0"/>
                <a:cs typeface="Times New Roman" panose="02020603050405020304" pitchFamily="18" charset="0"/>
              </a:rPr>
              <a:t> </a:t>
            </a:r>
            <a:endParaRPr lang="en-US" altLang="en-US" sz="1600" dirty="0">
              <a:solidFill>
                <a:schemeClr val="accent2">
                  <a:lumMod val="50000"/>
                </a:schemeClr>
              </a:solidFill>
              <a:latin typeface="Bahnschrift SemiBold SemiConden" panose="020B0502040204020203" pitchFamily="34" charset="0"/>
              <a:cs typeface="Times New Roman" panose="02020603050405020304" pitchFamily="18" charset="0"/>
            </a:endParaRP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Có</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thể</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chọn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một</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hoặc</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nhiêu</a:t>
            </a:r>
            <a:r>
              <a:rPr lang="en-US" altLang="en-US" sz="1400" dirty="0">
                <a:solidFill>
                  <a:srgbClr val="746C69"/>
                </a:solidFill>
                <a:latin typeface="Times New Roman" panose="02020603050405020304" pitchFamily="18" charset="0"/>
                <a:cs typeface="Times New Roman" panose="02020603050405020304" pitchFamily="18" charset="0"/>
              </a:rPr>
              <a:t> file</a:t>
            </a: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Mỗi</a:t>
            </a:r>
            <a:r>
              <a:rPr lang="en-US" altLang="en-US" sz="1400" dirty="0">
                <a:solidFill>
                  <a:srgbClr val="746C69"/>
                </a:solidFill>
                <a:latin typeface="Times New Roman" panose="02020603050405020304" pitchFamily="18" charset="0"/>
                <a:cs typeface="Times New Roman" panose="02020603050405020304" pitchFamily="18" charset="0"/>
              </a:rPr>
              <a:t> file </a:t>
            </a:r>
            <a:r>
              <a:rPr lang="en-US" altLang="en-US" sz="1400" dirty="0" err="1">
                <a:solidFill>
                  <a:srgbClr val="746C69"/>
                </a:solidFill>
                <a:latin typeface="Times New Roman" panose="02020603050405020304" pitchFamily="18" charset="0"/>
                <a:cs typeface="Times New Roman" panose="02020603050405020304" pitchFamily="18" charset="0"/>
              </a:rPr>
              <a:t>một</a:t>
            </a:r>
            <a:r>
              <a:rPr lang="en-US" altLang="en-US" sz="1400" dirty="0">
                <a:solidFill>
                  <a:srgbClr val="746C69"/>
                </a:solidFill>
                <a:latin typeface="Times New Roman" panose="02020603050405020304" pitchFamily="18" charset="0"/>
                <a:cs typeface="Times New Roman" panose="02020603050405020304" pitchFamily="18" charset="0"/>
              </a:rPr>
              <a:t> session </a:t>
            </a:r>
            <a:r>
              <a:rPr lang="en-US" altLang="en-US" sz="1400" dirty="0" err="1">
                <a:solidFill>
                  <a:srgbClr val="746C69"/>
                </a:solidFill>
                <a:latin typeface="Times New Roman" panose="02020603050405020304" pitchFamily="18" charset="0"/>
                <a:cs typeface="Times New Roman" panose="02020603050405020304" pitchFamily="18" charset="0"/>
              </a:rPr>
              <a:t>riêng</a:t>
            </a:r>
            <a:endParaRPr lang="en-US" altLang="en-US" sz="1400" dirty="0">
              <a:solidFill>
                <a:srgbClr val="746C69"/>
              </a:solidFill>
              <a:latin typeface="Times New Roman" panose="02020603050405020304" pitchFamily="18" charset="0"/>
              <a:cs typeface="Times New Roman" panose="02020603050405020304" pitchFamily="18" charset="0"/>
            </a:endParaRP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Trong </a:t>
            </a:r>
            <a:r>
              <a:rPr lang="en-US" altLang="en-US" sz="1400" dirty="0" err="1">
                <a:solidFill>
                  <a:srgbClr val="746C69"/>
                </a:solidFill>
                <a:latin typeface="Times New Roman" panose="02020603050405020304" pitchFamily="18" charset="0"/>
                <a:cs typeface="Times New Roman" panose="02020603050405020304" pitchFamily="18" charset="0"/>
              </a:rPr>
              <a:t>quá</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trình</a:t>
            </a:r>
            <a:r>
              <a:rPr lang="en-US" altLang="en-US" sz="1400" dirty="0">
                <a:solidFill>
                  <a:srgbClr val="746C69"/>
                </a:solidFill>
                <a:latin typeface="Times New Roman" panose="02020603050405020304" pitchFamily="18" charset="0"/>
                <a:cs typeface="Times New Roman" panose="02020603050405020304" pitchFamily="18" charset="0"/>
              </a:rPr>
              <a:t> upload, file chia </a:t>
            </a:r>
            <a:r>
              <a:rPr lang="en-US" altLang="en-US" sz="1400" dirty="0" err="1">
                <a:solidFill>
                  <a:srgbClr val="746C69"/>
                </a:solidFill>
                <a:latin typeface="Times New Roman" panose="02020603050405020304" pitchFamily="18" charset="0"/>
                <a:cs typeface="Times New Roman" panose="02020603050405020304" pitchFamily="18" charset="0"/>
              </a:rPr>
              <a:t>thành</a:t>
            </a:r>
            <a:r>
              <a:rPr lang="en-US" altLang="en-US" sz="1400" dirty="0">
                <a:solidFill>
                  <a:srgbClr val="746C69"/>
                </a:solidFill>
                <a:latin typeface="Times New Roman" panose="02020603050405020304" pitchFamily="18" charset="0"/>
                <a:cs typeface="Times New Roman" panose="02020603050405020304" pitchFamily="18" charset="0"/>
              </a:rPr>
              <a:t> chunk </a:t>
            </a:r>
            <a:r>
              <a:rPr lang="en-US" altLang="en-US" sz="1400" dirty="0" err="1">
                <a:solidFill>
                  <a:srgbClr val="746C69"/>
                </a:solidFill>
                <a:latin typeface="Times New Roman" panose="02020603050405020304" pitchFamily="18" charset="0"/>
                <a:cs typeface="Times New Roman" panose="02020603050405020304" pitchFamily="18" charset="0"/>
              </a:rPr>
              <a:t>gửi</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dần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lên</a:t>
            </a:r>
            <a:r>
              <a:rPr lang="en-US" altLang="en-US" sz="1400" dirty="0">
                <a:solidFill>
                  <a:srgbClr val="746C69"/>
                </a:solidFill>
                <a:latin typeface="Times New Roman" panose="02020603050405020304" pitchFamily="18" charset="0"/>
                <a:cs typeface="Times New Roman" panose="02020603050405020304" pitchFamily="18" charset="0"/>
              </a:rPr>
              <a:t> server</a:t>
            </a:r>
          </a:p>
          <a:p>
            <a:pPr marL="0" lvl="0" indent="0" eaLnBrk="0" fontAlgn="base" hangingPunct="0">
              <a:spcBef>
                <a:spcPts val="600"/>
              </a:spcBef>
              <a:spcAft>
                <a:spcPct val="0"/>
              </a:spcAft>
              <a:buClrTx/>
              <a:buSzTx/>
              <a:buFontTx/>
              <a:buChar char="•"/>
            </a:pPr>
            <a:r>
              <a:rPr lang="en-US" altLang="en-US" sz="1400" dirty="0">
                <a:solidFill>
                  <a:srgbClr val="746C69"/>
                </a:solidFill>
                <a:latin typeface="Times New Roman" panose="02020603050405020304" pitchFamily="18" charset="0"/>
                <a:cs typeface="Times New Roman" panose="02020603050405020304" pitchFamily="18" charset="0"/>
              </a:rPr>
              <a:t>  User </a:t>
            </a:r>
            <a:r>
              <a:rPr lang="en-US" altLang="en-US" sz="1400" dirty="0" err="1">
                <a:solidFill>
                  <a:srgbClr val="746C69"/>
                </a:solidFill>
                <a:latin typeface="Times New Roman" panose="02020603050405020304" pitchFamily="18" charset="0"/>
                <a:cs typeface="Times New Roman" panose="02020603050405020304" pitchFamily="18" charset="0"/>
              </a:rPr>
              <a:t>có</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thể</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tạm</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dừng,tiếp</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tục</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hoặc</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hủy</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tiến</a:t>
            </a:r>
            <a:r>
              <a:rPr lang="en-US" altLang="en-US" sz="1400" dirty="0">
                <a:solidFill>
                  <a:srgbClr val="746C69"/>
                </a:solidFill>
                <a:latin typeface="Times New Roman" panose="02020603050405020304" pitchFamily="18" charset="0"/>
                <a:cs typeface="Times New Roman" panose="02020603050405020304" pitchFamily="18" charset="0"/>
              </a:rPr>
              <a:t> </a:t>
            </a:r>
            <a:r>
              <a:rPr lang="en-US" altLang="en-US" sz="1400" dirty="0" err="1">
                <a:solidFill>
                  <a:srgbClr val="746C69"/>
                </a:solidFill>
                <a:latin typeface="Times New Roman" panose="02020603050405020304" pitchFamily="18" charset="0"/>
                <a:cs typeface="Times New Roman" panose="02020603050405020304" pitchFamily="18" charset="0"/>
              </a:rPr>
              <a:t>trình</a:t>
            </a:r>
            <a:endParaRPr lang="en-US" altLang="en-US" sz="1400" dirty="0">
              <a:solidFill>
                <a:srgbClr val="746C69"/>
              </a:solidFill>
              <a:latin typeface="Times New Roman" panose="02020603050405020304" pitchFamily="18" charset="0"/>
              <a:cs typeface="Times New Roman" panose="02020603050405020304" pitchFamily="18" charset="0"/>
            </a:endParaRPr>
          </a:p>
        </p:txBody>
      </p:sp>
      <p:pic>
        <p:nvPicPr>
          <p:cNvPr id="29" name="Picture 28" descr="A person with a computer&#10;&#10;AI-generated content may be incorrect.">
            <a:extLst>
              <a:ext uri="{FF2B5EF4-FFF2-40B4-BE49-F238E27FC236}">
                <a16:creationId xmlns:a16="http://schemas.microsoft.com/office/drawing/2014/main" id="{F97B3083-EAFA-32AE-8F25-9C2B317E1743}"/>
              </a:ext>
            </a:extLst>
          </p:cNvPr>
          <p:cNvPicPr>
            <a:picLocks noChangeAspect="1"/>
          </p:cNvPicPr>
          <p:nvPr/>
        </p:nvPicPr>
        <p:blipFill>
          <a:blip r:embed="rId3"/>
          <a:stretch>
            <a:fillRect/>
          </a:stretch>
        </p:blipFill>
        <p:spPr>
          <a:xfrm>
            <a:off x="6141390" y="935546"/>
            <a:ext cx="1506267" cy="1506267"/>
          </a:xfrm>
          <a:prstGeom prst="rect">
            <a:avLst/>
          </a:prstGeom>
        </p:spPr>
      </p:pic>
      <p:pic>
        <p:nvPicPr>
          <p:cNvPr id="31" name="Picture 30" descr="A blue paper with a yellow arrow and a black background&#10;&#10;AI-generated content may be incorrect.">
            <a:extLst>
              <a:ext uri="{FF2B5EF4-FFF2-40B4-BE49-F238E27FC236}">
                <a16:creationId xmlns:a16="http://schemas.microsoft.com/office/drawing/2014/main" id="{C4FBAD3F-F455-D959-8B21-DEAB797F97A7}"/>
              </a:ext>
            </a:extLst>
          </p:cNvPr>
          <p:cNvPicPr>
            <a:picLocks noChangeAspect="1"/>
          </p:cNvPicPr>
          <p:nvPr/>
        </p:nvPicPr>
        <p:blipFill>
          <a:blip r:embed="rId4"/>
          <a:stretch>
            <a:fillRect/>
          </a:stretch>
        </p:blipFill>
        <p:spPr>
          <a:xfrm>
            <a:off x="6141390" y="3108276"/>
            <a:ext cx="1762378" cy="1762378"/>
          </a:xfrm>
          <a:prstGeom prst="rect">
            <a:avLst/>
          </a:prstGeom>
        </p:spPr>
      </p:pic>
    </p:spTree>
    <p:extLst>
      <p:ext uri="{BB962C8B-B14F-4D97-AF65-F5344CB8AC3E}">
        <p14:creationId xmlns:p14="http://schemas.microsoft.com/office/powerpoint/2010/main" val="227359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62"/>
                                        </p:tgtEl>
                                        <p:attrNameLst>
                                          <p:attrName>style.visibility</p:attrName>
                                        </p:attrNameLst>
                                      </p:cBhvr>
                                      <p:to>
                                        <p:strVal val="visible"/>
                                      </p:to>
                                    </p:set>
                                    <p:animEffect transition="in" filter="fade">
                                      <p:cBhvr>
                                        <p:cTn id="7" dur="500"/>
                                        <p:tgtEl>
                                          <p:spTgt spid="1362"/>
                                        </p:tgtEl>
                                      </p:cBhvr>
                                    </p:animEffect>
                                  </p:childTnLst>
                                </p:cTn>
                              </p:par>
                              <p:par>
                                <p:cTn id="8" presetID="42" presetClass="path" presetSubtype="0" decel="100000" fill="hold" grpId="1" nodeType="withEffect">
                                  <p:stCondLst>
                                    <p:cond delay="250"/>
                                  </p:stCondLst>
                                  <p:childTnLst>
                                    <p:animMotion origin="layout" path="M -1.875E-6 -2.96296E-6 L -0.04414 -2.96296E-6 " pathEditMode="relative" rAng="0" ptsTypes="AA">
                                      <p:cBhvr>
                                        <p:cTn id="9" dur="1000" spd="-100000" fill="hold"/>
                                        <p:tgtEl>
                                          <p:spTgt spid="1362"/>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250"/>
                                  </p:stCondLst>
                                  <p:childTnLst>
                                    <p:animMotion origin="layout" path="M 9.72222E-7 -2.96296E-6 L 0.04557 0.00016 " pathEditMode="relative" rAng="0" ptsTypes="AA">
                                      <p:cBhvr>
                                        <p:cTn id="14" dur="1000" spd="-100000" fill="hold"/>
                                        <p:tgtEl>
                                          <p:spTgt spid="26"/>
                                        </p:tgtEl>
                                        <p:attrNameLst>
                                          <p:attrName>ppt_x</p:attrName>
                                          <p:attrName>ppt_y</p:attrName>
                                        </p:attrNameLst>
                                      </p:cBhvr>
                                      <p:rCtr x="2274" y="0"/>
                                    </p:animMotion>
                                  </p:childTnLst>
                                </p:cTn>
                              </p:par>
                              <p:par>
                                <p:cTn id="15" presetID="10" presetClass="entr" presetSubtype="0" fill="hold" grpId="0" nodeType="withEffect">
                                  <p:stCondLst>
                                    <p:cond delay="25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250"/>
                                  </p:stCondLst>
                                  <p:childTnLst>
                                    <p:animMotion origin="layout" path="M -1.875E-6 -2.96296E-6 L -0.04414 -2.96296E-6 " pathEditMode="relative" rAng="0" ptsTypes="AA">
                                      <p:cBhvr>
                                        <p:cTn id="19" dur="1000" spd="-100000" fill="hold"/>
                                        <p:tgtEl>
                                          <p:spTgt spid="27"/>
                                        </p:tgtEl>
                                        <p:attrNameLst>
                                          <p:attrName>ppt_x</p:attrName>
                                          <p:attrName>ppt_y</p:attrName>
                                        </p:attrNameLst>
                                      </p:cBhvr>
                                      <p:rCtr x="-2214" y="0"/>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6" presetClass="emph" presetSubtype="0" decel="100000" fill="hold" nodeType="withEffect">
                                  <p:stCondLst>
                                    <p:cond delay="0"/>
                                  </p:stCondLst>
                                  <p:childTnLst>
                                    <p:animScale>
                                      <p:cBhvr>
                                        <p:cTn id="24" dur="750" fill="hold"/>
                                        <p:tgtEl>
                                          <p:spTgt spid="29"/>
                                        </p:tgtEl>
                                      </p:cBhvr>
                                      <p:by x="85000" y="85000"/>
                                    </p:animScale>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6" presetClass="emph" presetSubtype="0" decel="100000" fill="hold" nodeType="withEffect">
                                  <p:stCondLst>
                                    <p:cond delay="0"/>
                                  </p:stCondLst>
                                  <p:childTnLst>
                                    <p:animScale>
                                      <p:cBhvr>
                                        <p:cTn id="29" dur="750" fill="hold"/>
                                        <p:tgtEl>
                                          <p:spTgt spid="3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 grpId="0"/>
      <p:bldP spid="1362" grpId="1"/>
      <p:bldP spid="26" grpId="0"/>
      <p:bldP spid="26" grpId="1"/>
      <p:bldP spid="27" grpId="0"/>
      <p:bldP spid="27" grpId="1"/>
    </p:bldLst>
  </p:timing>
</p:sld>
</file>

<file path=ppt/theme/theme1.xml><?xml version="1.0" encoding="utf-8"?>
<a:theme xmlns:a="http://schemas.openxmlformats.org/drawingml/2006/main" name="Innovation in Electric Motors Project Proposal by Slidesgo">
  <a:themeElements>
    <a:clrScheme name="Simple Light">
      <a:dk1>
        <a:srgbClr val="2B3F58"/>
      </a:dk1>
      <a:lt1>
        <a:srgbClr val="F2F2F2"/>
      </a:lt1>
      <a:dk2>
        <a:srgbClr val="324E73"/>
      </a:dk2>
      <a:lt2>
        <a:srgbClr val="746C69"/>
      </a:lt2>
      <a:accent1>
        <a:srgbClr val="A6A6A6"/>
      </a:accent1>
      <a:accent2>
        <a:srgbClr val="86DBEE"/>
      </a:accent2>
      <a:accent3>
        <a:srgbClr val="FFFFFF"/>
      </a:accent3>
      <a:accent4>
        <a:srgbClr val="FFFFFF"/>
      </a:accent4>
      <a:accent5>
        <a:srgbClr val="FFFFFF"/>
      </a:accent5>
      <a:accent6>
        <a:srgbClr val="FFFFFF"/>
      </a:accent6>
      <a:hlink>
        <a:srgbClr val="2B3F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TotalTime>
  <Words>3928</Words>
  <Application>Microsoft Office PowerPoint</Application>
  <PresentationFormat>On-screen Show (16:9)</PresentationFormat>
  <Paragraphs>414</Paragraphs>
  <Slides>32</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Wingdings</vt:lpstr>
      <vt:lpstr>Inter</vt:lpstr>
      <vt:lpstr>Times New Roman</vt:lpstr>
      <vt:lpstr>Segoe UI Variable Small Semibol</vt:lpstr>
      <vt:lpstr>Inter Light</vt:lpstr>
      <vt:lpstr>Actor</vt:lpstr>
      <vt:lpstr>Bahnschrift SemiBold SemiConden</vt:lpstr>
      <vt:lpstr>Segoe UI</vt:lpstr>
      <vt:lpstr>DM Sans</vt:lpstr>
      <vt:lpstr>Calibri</vt:lpstr>
      <vt:lpstr>Noto Sans Light</vt:lpstr>
      <vt:lpstr>Impact</vt:lpstr>
      <vt:lpstr>Raleway</vt:lpstr>
      <vt:lpstr>Arial</vt:lpstr>
      <vt:lpstr>Nunito Light</vt:lpstr>
      <vt:lpstr>Segoe UI Symbol</vt:lpstr>
      <vt:lpstr>Innovation in Electric Motors Project Proposal by Slidesgo</vt:lpstr>
      <vt:lpstr>LẬP TRÌNH MẠNG </vt:lpstr>
      <vt:lpstr>PowerPoint Presentation</vt:lpstr>
      <vt:lpstr>Giới thiệu chung</vt:lpstr>
      <vt:lpstr>Tổng quan hệ thống (Client-server)</vt:lpstr>
      <vt:lpstr>Tổng quan hệ thống (Client-server)</vt:lpstr>
      <vt:lpstr>Các công nghệ nền tảng sử dụng</vt:lpstr>
      <vt:lpstr>Kiến trúc sản phẩm</vt:lpstr>
      <vt:lpstr>API Flask – File Manager</vt:lpstr>
      <vt:lpstr>Quy trình người dùng</vt:lpstr>
      <vt:lpstr>Quy trình người dùng</vt:lpstr>
      <vt:lpstr>API WebSocket</vt:lpstr>
      <vt:lpstr>Kiến trúc sản phẩm</vt:lpstr>
      <vt:lpstr>Cơ chế Chunk &amp; Resume</vt:lpstr>
      <vt:lpstr>PowerPoint Presentation</vt:lpstr>
      <vt:lpstr>PowerPoint Presentation</vt:lpstr>
      <vt:lpstr>UX – Màn hình upload</vt:lpstr>
      <vt:lpstr>UX – Màn hình download</vt:lpstr>
      <vt:lpstr>Edge Cases &amp; Xử lý</vt:lpstr>
      <vt:lpstr>Logging &amp; Theo dõi</vt:lpstr>
      <vt:lpstr>Tổ chức dữ liệu và thư mục</vt:lpstr>
      <vt:lpstr>Thùng rác (Recycle Bin)</vt:lpstr>
      <vt:lpstr>Preview &amp; Tìm kiếm</vt:lpstr>
      <vt:lpstr>Quản lý Session &amp; Trạng thái</vt:lpstr>
      <vt:lpstr>Bảo toàn dữ liệu &amp; Xử lý lỗi</vt:lpstr>
      <vt:lpstr>Quản lý theo người dùng</vt:lpstr>
      <vt:lpstr>Bảo mật &amp; Xác thực</vt:lpstr>
      <vt:lpstr>Demo sản phẩm</vt:lpstr>
      <vt:lpstr>Kết quả đạt được</vt:lpstr>
      <vt:lpstr>Kiểm thử</vt:lpstr>
      <vt:lpstr>Hạn chế &amp; Hướng phát triển</vt:lpstr>
      <vt:lpstr>PowerPoint Presentation</vt:lpstr>
      <vt:lpstr>Thank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G15</dc:creator>
  <cp:lastModifiedBy>le cuong</cp:lastModifiedBy>
  <cp:revision>8</cp:revision>
  <dcterms:modified xsi:type="dcterms:W3CDTF">2025-11-28T14:22:37Z</dcterms:modified>
</cp:coreProperties>
</file>